
<file path=[Content_Types].xml><?xml version="1.0" encoding="utf-8"?>
<Types xmlns="http://schemas.openxmlformats.org/package/2006/content-types">
  <Default Extension="bin" ContentType="image/unknown"/>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79"/>
  </p:notesMasterIdLst>
  <p:handoutMasterIdLst>
    <p:handoutMasterId r:id="rId80"/>
  </p:handoutMasterIdLst>
  <p:sldIdLst>
    <p:sldId id="599" r:id="rId2"/>
    <p:sldId id="420" r:id="rId3"/>
    <p:sldId id="634" r:id="rId4"/>
    <p:sldId id="703" r:id="rId5"/>
    <p:sldId id="763" r:id="rId6"/>
    <p:sldId id="788" r:id="rId7"/>
    <p:sldId id="782" r:id="rId8"/>
    <p:sldId id="789" r:id="rId9"/>
    <p:sldId id="783" r:id="rId10"/>
    <p:sldId id="651" r:id="rId11"/>
    <p:sldId id="632" r:id="rId12"/>
    <p:sldId id="649" r:id="rId13"/>
    <p:sldId id="774" r:id="rId14"/>
    <p:sldId id="582" r:id="rId15"/>
    <p:sldId id="652" r:id="rId16"/>
    <p:sldId id="653" r:id="rId17"/>
    <p:sldId id="798" r:id="rId18"/>
    <p:sldId id="631" r:id="rId19"/>
    <p:sldId id="647" r:id="rId20"/>
    <p:sldId id="770" r:id="rId21"/>
    <p:sldId id="644" r:id="rId22"/>
    <p:sldId id="646" r:id="rId23"/>
    <p:sldId id="645" r:id="rId24"/>
    <p:sldId id="779" r:id="rId25"/>
    <p:sldId id="780" r:id="rId26"/>
    <p:sldId id="792" r:id="rId27"/>
    <p:sldId id="781" r:id="rId28"/>
    <p:sldId id="635" r:id="rId29"/>
    <p:sldId id="656" r:id="rId30"/>
    <p:sldId id="657" r:id="rId31"/>
    <p:sldId id="658" r:id="rId32"/>
    <p:sldId id="793" r:id="rId33"/>
    <p:sldId id="794" r:id="rId34"/>
    <p:sldId id="636" r:id="rId35"/>
    <p:sldId id="659" r:id="rId36"/>
    <p:sldId id="670" r:id="rId37"/>
    <p:sldId id="775" r:id="rId38"/>
    <p:sldId id="660" r:id="rId39"/>
    <p:sldId id="661" r:id="rId40"/>
    <p:sldId id="674" r:id="rId41"/>
    <p:sldId id="795" r:id="rId42"/>
    <p:sldId id="796" r:id="rId43"/>
    <p:sldId id="672" r:id="rId44"/>
    <p:sldId id="549" r:id="rId45"/>
    <p:sldId id="771" r:id="rId46"/>
    <p:sldId id="772" r:id="rId47"/>
    <p:sldId id="797" r:id="rId48"/>
    <p:sldId id="662" r:id="rId49"/>
    <p:sldId id="664" r:id="rId50"/>
    <p:sldId id="665" r:id="rId51"/>
    <p:sldId id="677" r:id="rId52"/>
    <p:sldId id="678" r:id="rId53"/>
    <p:sldId id="773" r:id="rId54"/>
    <p:sldId id="679" r:id="rId55"/>
    <p:sldId id="764" r:id="rId56"/>
    <p:sldId id="765" r:id="rId57"/>
    <p:sldId id="766" r:id="rId58"/>
    <p:sldId id="767" r:id="rId59"/>
    <p:sldId id="667" r:id="rId60"/>
    <p:sldId id="673" r:id="rId61"/>
    <p:sldId id="777" r:id="rId62"/>
    <p:sldId id="778" r:id="rId63"/>
    <p:sldId id="800" r:id="rId64"/>
    <p:sldId id="768" r:id="rId65"/>
    <p:sldId id="668" r:id="rId66"/>
    <p:sldId id="769" r:id="rId67"/>
    <p:sldId id="671" r:id="rId68"/>
    <p:sldId id="669" r:id="rId69"/>
    <p:sldId id="633" r:id="rId70"/>
    <p:sldId id="784" r:id="rId71"/>
    <p:sldId id="799" r:id="rId72"/>
    <p:sldId id="791" r:id="rId73"/>
    <p:sldId id="785" r:id="rId74"/>
    <p:sldId id="786" r:id="rId75"/>
    <p:sldId id="681" r:id="rId76"/>
    <p:sldId id="787" r:id="rId77"/>
    <p:sldId id="276" r:id="rId7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16" userDrawn="1">
          <p15:clr>
            <a:srgbClr val="A4A3A4"/>
          </p15:clr>
        </p15:guide>
        <p15:guide id="2" pos="2856" userDrawn="1">
          <p15:clr>
            <a:srgbClr val="A4A3A4"/>
          </p15:clr>
        </p15:guide>
        <p15:guide id="3" orient="horz" pos="720" userDrawn="1">
          <p15:clr>
            <a:srgbClr val="A4A3A4"/>
          </p15:clr>
        </p15:guide>
        <p15:guide id="4" pos="288" userDrawn="1">
          <p15:clr>
            <a:srgbClr val="A4A3A4"/>
          </p15:clr>
        </p15:guide>
        <p15:guide id="5" pos="456" userDrawn="1">
          <p15:clr>
            <a:srgbClr val="A4A3A4"/>
          </p15:clr>
        </p15:guide>
        <p15:guide id="6" orient="horz" pos="1080" userDrawn="1">
          <p15:clr>
            <a:srgbClr val="A4A3A4"/>
          </p15:clr>
        </p15:guide>
        <p15:guide id="7" orient="horz" pos="1248" userDrawn="1">
          <p15:clr>
            <a:srgbClr val="A4A3A4"/>
          </p15:clr>
        </p15:guide>
        <p15:guide id="8" orient="horz" pos="576" userDrawn="1">
          <p15:clr>
            <a:srgbClr val="A4A3A4"/>
          </p15:clr>
        </p15:guide>
        <p15:guide id="9" orient="horz" pos="340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546A"/>
    <a:srgbClr val="C7D0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44" autoAdjust="0"/>
    <p:restoredTop sz="94660"/>
  </p:normalViewPr>
  <p:slideViewPr>
    <p:cSldViewPr snapToGrid="0">
      <p:cViewPr varScale="1">
        <p:scale>
          <a:sx n="67" d="100"/>
          <a:sy n="67" d="100"/>
        </p:scale>
        <p:origin x="660" y="44"/>
      </p:cViewPr>
      <p:guideLst>
        <p:guide orient="horz" pos="2016"/>
        <p:guide pos="2856"/>
        <p:guide orient="horz" pos="720"/>
        <p:guide pos="288"/>
        <p:guide pos="456"/>
        <p:guide orient="horz" pos="1080"/>
        <p:guide orient="horz" pos="1248"/>
        <p:guide orient="horz" pos="576"/>
        <p:guide orient="horz" pos="3408"/>
      </p:guideLst>
    </p:cSldViewPr>
  </p:slideViewPr>
  <p:notesTextViewPr>
    <p:cViewPr>
      <p:scale>
        <a:sx n="1" d="1"/>
        <a:sy n="1" d="1"/>
      </p:scale>
      <p:origin x="0" y="0"/>
    </p:cViewPr>
  </p:notesTextViewPr>
  <p:notesViewPr>
    <p:cSldViewPr snapToGrid="0">
      <p:cViewPr varScale="1">
        <p:scale>
          <a:sx n="85" d="100"/>
          <a:sy n="85" d="100"/>
        </p:scale>
        <p:origin x="2952"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2C2F98-B7CE-41F8-AB31-5C1208A46784}"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A748FAC7-A76B-421F-B06C-9AA3B9D3E454}">
      <dgm:prSet/>
      <dgm:spPr/>
      <dgm:t>
        <a:bodyPr/>
        <a:lstStyle/>
        <a:p>
          <a:r>
            <a:rPr lang="en-US" dirty="0"/>
            <a:t>HHK Lunch with a Lawyer Quarterly Topics</a:t>
          </a:r>
        </a:p>
      </dgm:t>
    </dgm:pt>
    <dgm:pt modelId="{9CFB1AA5-5170-4BB9-8E9B-1CBD6292E866}" type="parTrans" cxnId="{23B3B5BC-48D7-444E-A610-F0DBFDFA5B8A}">
      <dgm:prSet/>
      <dgm:spPr/>
      <dgm:t>
        <a:bodyPr/>
        <a:lstStyle/>
        <a:p>
          <a:endParaRPr lang="en-US"/>
        </a:p>
      </dgm:t>
    </dgm:pt>
    <dgm:pt modelId="{4B27940A-210D-4F1A-B229-001911EB824B}" type="sibTrans" cxnId="{23B3B5BC-48D7-444E-A610-F0DBFDFA5B8A}">
      <dgm:prSet/>
      <dgm:spPr/>
      <dgm:t>
        <a:bodyPr/>
        <a:lstStyle/>
        <a:p>
          <a:endParaRPr lang="en-US"/>
        </a:p>
      </dgm:t>
    </dgm:pt>
    <dgm:pt modelId="{95735C36-BECF-4EA5-A526-E19206B66A59}">
      <dgm:prSet/>
      <dgm:spPr/>
      <dgm:t>
        <a:bodyPr/>
        <a:lstStyle/>
        <a:p>
          <a:r>
            <a:rPr lang="en-US"/>
            <a:t>Newsletter</a:t>
          </a:r>
        </a:p>
      </dgm:t>
    </dgm:pt>
    <dgm:pt modelId="{CC58D323-1292-45E5-A637-3BBF81F45114}" type="parTrans" cxnId="{646D2DBB-E1E5-4B26-AED6-C97418555B99}">
      <dgm:prSet/>
      <dgm:spPr/>
      <dgm:t>
        <a:bodyPr/>
        <a:lstStyle/>
        <a:p>
          <a:endParaRPr lang="en-US"/>
        </a:p>
      </dgm:t>
    </dgm:pt>
    <dgm:pt modelId="{19A9B948-74CF-410F-8822-83467DD5BBD4}" type="sibTrans" cxnId="{646D2DBB-E1E5-4B26-AED6-C97418555B99}">
      <dgm:prSet/>
      <dgm:spPr/>
      <dgm:t>
        <a:bodyPr/>
        <a:lstStyle/>
        <a:p>
          <a:endParaRPr lang="en-US"/>
        </a:p>
      </dgm:t>
    </dgm:pt>
    <dgm:pt modelId="{6DD9C001-786A-4553-9949-BB95F3E2CD0A}">
      <dgm:prSet/>
      <dgm:spPr/>
      <dgm:t>
        <a:bodyPr/>
        <a:lstStyle/>
        <a:p>
          <a:r>
            <a:rPr lang="en-US"/>
            <a:t>STAHR/Chamber Updates</a:t>
          </a:r>
        </a:p>
      </dgm:t>
    </dgm:pt>
    <dgm:pt modelId="{C76CB7A7-3826-4AC0-86AA-DC5D81A6750D}" type="parTrans" cxnId="{A8A7FE22-F185-4A71-BD0A-8EA850DA3659}">
      <dgm:prSet/>
      <dgm:spPr/>
      <dgm:t>
        <a:bodyPr/>
        <a:lstStyle/>
        <a:p>
          <a:endParaRPr lang="en-US"/>
        </a:p>
      </dgm:t>
    </dgm:pt>
    <dgm:pt modelId="{EDEB274F-F92A-4535-B8B3-A6B575B4542B}" type="sibTrans" cxnId="{A8A7FE22-F185-4A71-BD0A-8EA850DA3659}">
      <dgm:prSet/>
      <dgm:spPr/>
      <dgm:t>
        <a:bodyPr/>
        <a:lstStyle/>
        <a:p>
          <a:endParaRPr lang="en-US"/>
        </a:p>
      </dgm:t>
    </dgm:pt>
    <dgm:pt modelId="{809BE98F-9B03-4E62-8C50-30C37A456D47}">
      <dgm:prSet/>
      <dgm:spPr/>
      <dgm:t>
        <a:bodyPr/>
        <a:lstStyle/>
        <a:p>
          <a:r>
            <a:rPr lang="en-US"/>
            <a:t>Subscribe to Government Listserves</a:t>
          </a:r>
        </a:p>
      </dgm:t>
    </dgm:pt>
    <dgm:pt modelId="{CEFD3F68-7DFB-4B7C-AB10-71FDAA0EC378}" type="parTrans" cxnId="{ACF71A0A-0E7C-4943-A0B7-40636F7D1C11}">
      <dgm:prSet/>
      <dgm:spPr/>
      <dgm:t>
        <a:bodyPr/>
        <a:lstStyle/>
        <a:p>
          <a:endParaRPr lang="en-US"/>
        </a:p>
      </dgm:t>
    </dgm:pt>
    <dgm:pt modelId="{17D820F5-6AB7-4BFE-AA5B-7EE262049CAF}" type="sibTrans" cxnId="{ACF71A0A-0E7C-4943-A0B7-40636F7D1C11}">
      <dgm:prSet/>
      <dgm:spPr/>
      <dgm:t>
        <a:bodyPr/>
        <a:lstStyle/>
        <a:p>
          <a:endParaRPr lang="en-US"/>
        </a:p>
      </dgm:t>
    </dgm:pt>
    <dgm:pt modelId="{020E0FE5-B596-47BA-8A96-2E8D074BBE66}" type="pres">
      <dgm:prSet presAssocID="{B52C2F98-B7CE-41F8-AB31-5C1208A46784}" presName="linear" presStyleCnt="0">
        <dgm:presLayoutVars>
          <dgm:animLvl val="lvl"/>
          <dgm:resizeHandles val="exact"/>
        </dgm:presLayoutVars>
      </dgm:prSet>
      <dgm:spPr/>
    </dgm:pt>
    <dgm:pt modelId="{DA94ABF4-58CC-4D63-AD89-A1350B72E88F}" type="pres">
      <dgm:prSet presAssocID="{A748FAC7-A76B-421F-B06C-9AA3B9D3E454}" presName="parentText" presStyleLbl="node1" presStyleIdx="0" presStyleCnt="4">
        <dgm:presLayoutVars>
          <dgm:chMax val="0"/>
          <dgm:bulletEnabled val="1"/>
        </dgm:presLayoutVars>
      </dgm:prSet>
      <dgm:spPr/>
    </dgm:pt>
    <dgm:pt modelId="{FF638A83-4326-4778-8C8E-9BC3B97081B8}" type="pres">
      <dgm:prSet presAssocID="{4B27940A-210D-4F1A-B229-001911EB824B}" presName="spacer" presStyleCnt="0"/>
      <dgm:spPr/>
    </dgm:pt>
    <dgm:pt modelId="{3DD999FC-0BE8-44E4-B72C-55158A029E95}" type="pres">
      <dgm:prSet presAssocID="{95735C36-BECF-4EA5-A526-E19206B66A59}" presName="parentText" presStyleLbl="node1" presStyleIdx="1" presStyleCnt="4">
        <dgm:presLayoutVars>
          <dgm:chMax val="0"/>
          <dgm:bulletEnabled val="1"/>
        </dgm:presLayoutVars>
      </dgm:prSet>
      <dgm:spPr/>
    </dgm:pt>
    <dgm:pt modelId="{ECA86683-FDFC-4853-A105-ED9AA55D363D}" type="pres">
      <dgm:prSet presAssocID="{19A9B948-74CF-410F-8822-83467DD5BBD4}" presName="spacer" presStyleCnt="0"/>
      <dgm:spPr/>
    </dgm:pt>
    <dgm:pt modelId="{5EBD1D26-C323-4F05-9B78-E1E105C11C43}" type="pres">
      <dgm:prSet presAssocID="{6DD9C001-786A-4553-9949-BB95F3E2CD0A}" presName="parentText" presStyleLbl="node1" presStyleIdx="2" presStyleCnt="4">
        <dgm:presLayoutVars>
          <dgm:chMax val="0"/>
          <dgm:bulletEnabled val="1"/>
        </dgm:presLayoutVars>
      </dgm:prSet>
      <dgm:spPr/>
    </dgm:pt>
    <dgm:pt modelId="{5E018AB6-3242-4CC4-914B-2A9C23F1841B}" type="pres">
      <dgm:prSet presAssocID="{EDEB274F-F92A-4535-B8B3-A6B575B4542B}" presName="spacer" presStyleCnt="0"/>
      <dgm:spPr/>
    </dgm:pt>
    <dgm:pt modelId="{F62575D7-6539-4686-B56D-2EBF3FBED6EA}" type="pres">
      <dgm:prSet presAssocID="{809BE98F-9B03-4E62-8C50-30C37A456D47}" presName="parentText" presStyleLbl="node1" presStyleIdx="3" presStyleCnt="4">
        <dgm:presLayoutVars>
          <dgm:chMax val="0"/>
          <dgm:bulletEnabled val="1"/>
        </dgm:presLayoutVars>
      </dgm:prSet>
      <dgm:spPr/>
    </dgm:pt>
  </dgm:ptLst>
  <dgm:cxnLst>
    <dgm:cxn modelId="{ACF71A0A-0E7C-4943-A0B7-40636F7D1C11}" srcId="{B52C2F98-B7CE-41F8-AB31-5C1208A46784}" destId="{809BE98F-9B03-4E62-8C50-30C37A456D47}" srcOrd="3" destOrd="0" parTransId="{CEFD3F68-7DFB-4B7C-AB10-71FDAA0EC378}" sibTransId="{17D820F5-6AB7-4BFE-AA5B-7EE262049CAF}"/>
    <dgm:cxn modelId="{AD26260B-A54A-4F3B-99E7-D6202EDA8FF7}" type="presOf" srcId="{95735C36-BECF-4EA5-A526-E19206B66A59}" destId="{3DD999FC-0BE8-44E4-B72C-55158A029E95}" srcOrd="0" destOrd="0" presId="urn:microsoft.com/office/officeart/2005/8/layout/vList2"/>
    <dgm:cxn modelId="{A8A7FE22-F185-4A71-BD0A-8EA850DA3659}" srcId="{B52C2F98-B7CE-41F8-AB31-5C1208A46784}" destId="{6DD9C001-786A-4553-9949-BB95F3E2CD0A}" srcOrd="2" destOrd="0" parTransId="{C76CB7A7-3826-4AC0-86AA-DC5D81A6750D}" sibTransId="{EDEB274F-F92A-4535-B8B3-A6B575B4542B}"/>
    <dgm:cxn modelId="{AB3C062A-BA66-415C-8ED7-310AE9546968}" type="presOf" srcId="{A748FAC7-A76B-421F-B06C-9AA3B9D3E454}" destId="{DA94ABF4-58CC-4D63-AD89-A1350B72E88F}" srcOrd="0" destOrd="0" presId="urn:microsoft.com/office/officeart/2005/8/layout/vList2"/>
    <dgm:cxn modelId="{C6D49C69-D573-4505-A330-7513E3828ACC}" type="presOf" srcId="{6DD9C001-786A-4553-9949-BB95F3E2CD0A}" destId="{5EBD1D26-C323-4F05-9B78-E1E105C11C43}" srcOrd="0" destOrd="0" presId="urn:microsoft.com/office/officeart/2005/8/layout/vList2"/>
    <dgm:cxn modelId="{3361C68A-CE8A-47BF-AA1B-2F7296DCB3B4}" type="presOf" srcId="{B52C2F98-B7CE-41F8-AB31-5C1208A46784}" destId="{020E0FE5-B596-47BA-8A96-2E8D074BBE66}" srcOrd="0" destOrd="0" presId="urn:microsoft.com/office/officeart/2005/8/layout/vList2"/>
    <dgm:cxn modelId="{646D2DBB-E1E5-4B26-AED6-C97418555B99}" srcId="{B52C2F98-B7CE-41F8-AB31-5C1208A46784}" destId="{95735C36-BECF-4EA5-A526-E19206B66A59}" srcOrd="1" destOrd="0" parTransId="{CC58D323-1292-45E5-A637-3BBF81F45114}" sibTransId="{19A9B948-74CF-410F-8822-83467DD5BBD4}"/>
    <dgm:cxn modelId="{23B3B5BC-48D7-444E-A610-F0DBFDFA5B8A}" srcId="{B52C2F98-B7CE-41F8-AB31-5C1208A46784}" destId="{A748FAC7-A76B-421F-B06C-9AA3B9D3E454}" srcOrd="0" destOrd="0" parTransId="{9CFB1AA5-5170-4BB9-8E9B-1CBD6292E866}" sibTransId="{4B27940A-210D-4F1A-B229-001911EB824B}"/>
    <dgm:cxn modelId="{A2AA12C9-8AA7-4278-BB0F-649B8480B109}" type="presOf" srcId="{809BE98F-9B03-4E62-8C50-30C37A456D47}" destId="{F62575D7-6539-4686-B56D-2EBF3FBED6EA}" srcOrd="0" destOrd="0" presId="urn:microsoft.com/office/officeart/2005/8/layout/vList2"/>
    <dgm:cxn modelId="{E9C77BA1-E5CA-43AE-AB41-78C7481C2A0D}" type="presParOf" srcId="{020E0FE5-B596-47BA-8A96-2E8D074BBE66}" destId="{DA94ABF4-58CC-4D63-AD89-A1350B72E88F}" srcOrd="0" destOrd="0" presId="urn:microsoft.com/office/officeart/2005/8/layout/vList2"/>
    <dgm:cxn modelId="{844836DF-5811-4266-9616-FBDDD46F82F4}" type="presParOf" srcId="{020E0FE5-B596-47BA-8A96-2E8D074BBE66}" destId="{FF638A83-4326-4778-8C8E-9BC3B97081B8}" srcOrd="1" destOrd="0" presId="urn:microsoft.com/office/officeart/2005/8/layout/vList2"/>
    <dgm:cxn modelId="{4497192A-38EC-4546-BB80-A26BD6252659}" type="presParOf" srcId="{020E0FE5-B596-47BA-8A96-2E8D074BBE66}" destId="{3DD999FC-0BE8-44E4-B72C-55158A029E95}" srcOrd="2" destOrd="0" presId="urn:microsoft.com/office/officeart/2005/8/layout/vList2"/>
    <dgm:cxn modelId="{9CE68048-9D99-4922-87C2-79709764F8A8}" type="presParOf" srcId="{020E0FE5-B596-47BA-8A96-2E8D074BBE66}" destId="{ECA86683-FDFC-4853-A105-ED9AA55D363D}" srcOrd="3" destOrd="0" presId="urn:microsoft.com/office/officeart/2005/8/layout/vList2"/>
    <dgm:cxn modelId="{02B57738-2304-46F6-8BF9-0B0405E63485}" type="presParOf" srcId="{020E0FE5-B596-47BA-8A96-2E8D074BBE66}" destId="{5EBD1D26-C323-4F05-9B78-E1E105C11C43}" srcOrd="4" destOrd="0" presId="urn:microsoft.com/office/officeart/2005/8/layout/vList2"/>
    <dgm:cxn modelId="{012284A4-C185-4139-B428-E3CA06988B29}" type="presParOf" srcId="{020E0FE5-B596-47BA-8A96-2E8D074BBE66}" destId="{5E018AB6-3242-4CC4-914B-2A9C23F1841B}" srcOrd="5" destOrd="0" presId="urn:microsoft.com/office/officeart/2005/8/layout/vList2"/>
    <dgm:cxn modelId="{B9B01852-9A4A-4A31-B3A3-4CB3333817F5}" type="presParOf" srcId="{020E0FE5-B596-47BA-8A96-2E8D074BBE66}" destId="{F62575D7-6539-4686-B56D-2EBF3FBED6E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94ABF4-58CC-4D63-AD89-A1350B72E88F}">
      <dsp:nvSpPr>
        <dsp:cNvPr id="0" name=""/>
        <dsp:cNvSpPr/>
      </dsp:nvSpPr>
      <dsp:spPr>
        <a:xfrm>
          <a:off x="0" y="42799"/>
          <a:ext cx="5000124" cy="12729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HHK Lunch with a Lawyer Quarterly Topics</a:t>
          </a:r>
        </a:p>
      </dsp:txBody>
      <dsp:txXfrm>
        <a:off x="62141" y="104940"/>
        <a:ext cx="4875842" cy="1148678"/>
      </dsp:txXfrm>
    </dsp:sp>
    <dsp:sp modelId="{3DD999FC-0BE8-44E4-B72C-55158A029E95}">
      <dsp:nvSpPr>
        <dsp:cNvPr id="0" name=""/>
        <dsp:cNvSpPr/>
      </dsp:nvSpPr>
      <dsp:spPr>
        <a:xfrm>
          <a:off x="0" y="1407919"/>
          <a:ext cx="5000124" cy="1272960"/>
        </a:xfrm>
        <a:prstGeom prst="roundRect">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Newsletter</a:t>
          </a:r>
        </a:p>
      </dsp:txBody>
      <dsp:txXfrm>
        <a:off x="62141" y="1470060"/>
        <a:ext cx="4875842" cy="1148678"/>
      </dsp:txXfrm>
    </dsp:sp>
    <dsp:sp modelId="{5EBD1D26-C323-4F05-9B78-E1E105C11C43}">
      <dsp:nvSpPr>
        <dsp:cNvPr id="0" name=""/>
        <dsp:cNvSpPr/>
      </dsp:nvSpPr>
      <dsp:spPr>
        <a:xfrm>
          <a:off x="0" y="2773040"/>
          <a:ext cx="5000124" cy="1272960"/>
        </a:xfrm>
        <a:prstGeom prst="roundRect">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STAHR/Chamber Updates</a:t>
          </a:r>
        </a:p>
      </dsp:txBody>
      <dsp:txXfrm>
        <a:off x="62141" y="2835181"/>
        <a:ext cx="4875842" cy="1148678"/>
      </dsp:txXfrm>
    </dsp:sp>
    <dsp:sp modelId="{F62575D7-6539-4686-B56D-2EBF3FBED6EA}">
      <dsp:nvSpPr>
        <dsp:cNvPr id="0" name=""/>
        <dsp:cNvSpPr/>
      </dsp:nvSpPr>
      <dsp:spPr>
        <a:xfrm>
          <a:off x="0" y="4138160"/>
          <a:ext cx="5000124" cy="1272960"/>
        </a:xfrm>
        <a:prstGeom prst="round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Subscribe to Government Listserves</a:t>
          </a:r>
        </a:p>
      </dsp:txBody>
      <dsp:txXfrm>
        <a:off x="62141" y="4200301"/>
        <a:ext cx="4875842" cy="11486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101600" y="8692887"/>
            <a:ext cx="3623733" cy="266876"/>
          </a:xfrm>
          <a:prstGeom prst="rect">
            <a:avLst/>
          </a:prstGeom>
        </p:spPr>
        <p:txBody>
          <a:bodyPr vert="horz" lIns="91440" tIns="45720" rIns="91440" bIns="45720" rtlCol="0" anchor="b"/>
          <a:lstStyle>
            <a:lvl1pPr algn="l">
              <a:defRPr sz="1200"/>
            </a:lvl1pPr>
          </a:lstStyle>
          <a:p>
            <a:r>
              <a:rPr lang="en-US" sz="1100" dirty="0">
                <a:latin typeface="Times New Roman" panose="02020603050405020304" pitchFamily="18" charset="0"/>
                <a:cs typeface="Times New Roman" panose="02020603050405020304" pitchFamily="18" charset="0"/>
              </a:rPr>
              <a:t>© 2021 HH&amp;K Presentation – Labor Law Update</a:t>
            </a:r>
          </a:p>
        </p:txBody>
      </p:sp>
      <p:sp>
        <p:nvSpPr>
          <p:cNvPr id="5" name="Slide Number Placeholder 4"/>
          <p:cNvSpPr>
            <a:spLocks noGrp="1"/>
          </p:cNvSpPr>
          <p:nvPr>
            <p:ph type="sldNum" sz="quarter" idx="3"/>
          </p:nvPr>
        </p:nvSpPr>
        <p:spPr>
          <a:xfrm>
            <a:off x="3884613" y="8914607"/>
            <a:ext cx="2572631" cy="229393"/>
          </a:xfrm>
          <a:prstGeom prst="rect">
            <a:avLst/>
          </a:prstGeom>
        </p:spPr>
        <p:txBody>
          <a:bodyPr vert="horz" lIns="91440" tIns="45720" rIns="91440" bIns="45720" rtlCol="0" anchor="b"/>
          <a:lstStyle>
            <a:lvl1pPr algn="r">
              <a:defRPr sz="1200"/>
            </a:lvl1pPr>
          </a:lstStyle>
          <a:p>
            <a:r>
              <a:rPr lang="en-US" sz="1100" dirty="0">
                <a:latin typeface="Times New Roman" panose="02020603050405020304" pitchFamily="18" charset="0"/>
              </a:rPr>
              <a:t>Dated: 2021-10-20</a:t>
            </a:r>
          </a:p>
          <a:p>
            <a:r>
              <a:rPr lang="en-US" sz="1100" dirty="0">
                <a:latin typeface="Times New Roman" panose="02020603050405020304" pitchFamily="18" charset="0"/>
              </a:rPr>
              <a:t>Page </a:t>
            </a:r>
            <a:fld id="{297C7F3C-C836-441A-AB8C-9CC62D604A2F}" type="slidenum">
              <a:rPr lang="en-US" sz="1100" smtClean="0">
                <a:latin typeface="Times New Roman" panose="02020603050405020304" pitchFamily="18" charset="0"/>
              </a:rPr>
              <a:t>‹#›</a:t>
            </a:fld>
            <a:endParaRPr lang="en-US" sz="1100" dirty="0">
              <a:latin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776" y="107093"/>
            <a:ext cx="1302169" cy="470228"/>
          </a:xfrm>
          <a:prstGeom prst="rect">
            <a:avLst/>
          </a:prstGeom>
        </p:spPr>
      </p:pic>
      <p:cxnSp>
        <p:nvCxnSpPr>
          <p:cNvPr id="8" name="Straight Connector 7"/>
          <p:cNvCxnSpPr/>
          <p:nvPr/>
        </p:nvCxnSpPr>
        <p:spPr>
          <a:xfrm>
            <a:off x="183731" y="8722696"/>
            <a:ext cx="62735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3312885"/>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en-US"/>
              <a:t>4/9/2020</a:t>
            </a: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44D944-F06E-4185-A31B-40F22C5CA9A7}" type="slidenum">
              <a:rPr lang="en-US" smtClean="0"/>
              <a:t>‹#›</a:t>
            </a:fld>
            <a:endParaRPr lang="en-US"/>
          </a:p>
        </p:txBody>
      </p:sp>
    </p:spTree>
    <p:extLst>
      <p:ext uri="{BB962C8B-B14F-4D97-AF65-F5344CB8AC3E}">
        <p14:creationId xmlns:p14="http://schemas.microsoft.com/office/powerpoint/2010/main" val="737214257"/>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4D944-F06E-4185-A31B-40F22C5CA9A7}" type="slidenum">
              <a:rPr lang="en-US" smtClean="0"/>
              <a:t>2</a:t>
            </a:fld>
            <a:endParaRPr lang="en-US"/>
          </a:p>
        </p:txBody>
      </p:sp>
      <p:sp>
        <p:nvSpPr>
          <p:cNvPr id="5" name="Date Placeholder 4">
            <a:extLst>
              <a:ext uri="{FF2B5EF4-FFF2-40B4-BE49-F238E27FC236}">
                <a16:creationId xmlns:a16="http://schemas.microsoft.com/office/drawing/2014/main" id="{E1BBF32D-3ED9-4267-9AB0-4FB0A9EE57F3}"/>
              </a:ext>
            </a:extLst>
          </p:cNvPr>
          <p:cNvSpPr>
            <a:spLocks noGrp="1"/>
          </p:cNvSpPr>
          <p:nvPr>
            <p:ph type="dt" idx="1"/>
          </p:nvPr>
        </p:nvSpPr>
        <p:spPr/>
        <p:txBody>
          <a:bodyPr/>
          <a:lstStyle/>
          <a:p>
            <a:r>
              <a:rPr lang="en-US"/>
              <a:t>4/9/2020</a:t>
            </a:r>
          </a:p>
        </p:txBody>
      </p:sp>
    </p:spTree>
    <p:extLst>
      <p:ext uri="{BB962C8B-B14F-4D97-AF65-F5344CB8AC3E}">
        <p14:creationId xmlns:p14="http://schemas.microsoft.com/office/powerpoint/2010/main" val="18925391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40</a:t>
            </a:fld>
            <a:endParaRPr lang="en-US"/>
          </a:p>
        </p:txBody>
      </p:sp>
    </p:spTree>
    <p:extLst>
      <p:ext uri="{BB962C8B-B14F-4D97-AF65-F5344CB8AC3E}">
        <p14:creationId xmlns:p14="http://schemas.microsoft.com/office/powerpoint/2010/main" val="2771343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43</a:t>
            </a:fld>
            <a:endParaRPr lang="en-US"/>
          </a:p>
        </p:txBody>
      </p:sp>
    </p:spTree>
    <p:extLst>
      <p:ext uri="{BB962C8B-B14F-4D97-AF65-F5344CB8AC3E}">
        <p14:creationId xmlns:p14="http://schemas.microsoft.com/office/powerpoint/2010/main" val="512112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44</a:t>
            </a:fld>
            <a:endParaRPr lang="en-US"/>
          </a:p>
        </p:txBody>
      </p:sp>
    </p:spTree>
    <p:extLst>
      <p:ext uri="{BB962C8B-B14F-4D97-AF65-F5344CB8AC3E}">
        <p14:creationId xmlns:p14="http://schemas.microsoft.com/office/powerpoint/2010/main" val="1272330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45</a:t>
            </a:fld>
            <a:endParaRPr lang="en-US"/>
          </a:p>
        </p:txBody>
      </p:sp>
    </p:spTree>
    <p:extLst>
      <p:ext uri="{BB962C8B-B14F-4D97-AF65-F5344CB8AC3E}">
        <p14:creationId xmlns:p14="http://schemas.microsoft.com/office/powerpoint/2010/main" val="1821064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53</a:t>
            </a:fld>
            <a:endParaRPr lang="en-US"/>
          </a:p>
        </p:txBody>
      </p:sp>
    </p:spTree>
    <p:extLst>
      <p:ext uri="{BB962C8B-B14F-4D97-AF65-F5344CB8AC3E}">
        <p14:creationId xmlns:p14="http://schemas.microsoft.com/office/powerpoint/2010/main" val="51826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65</a:t>
            </a:fld>
            <a:endParaRPr lang="en-US"/>
          </a:p>
        </p:txBody>
      </p:sp>
    </p:spTree>
    <p:extLst>
      <p:ext uri="{BB962C8B-B14F-4D97-AF65-F5344CB8AC3E}">
        <p14:creationId xmlns:p14="http://schemas.microsoft.com/office/powerpoint/2010/main" val="1124661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67</a:t>
            </a:fld>
            <a:endParaRPr lang="en-US"/>
          </a:p>
        </p:txBody>
      </p:sp>
    </p:spTree>
    <p:extLst>
      <p:ext uri="{BB962C8B-B14F-4D97-AF65-F5344CB8AC3E}">
        <p14:creationId xmlns:p14="http://schemas.microsoft.com/office/powerpoint/2010/main" val="2584892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75</a:t>
            </a:fld>
            <a:endParaRPr lang="en-US"/>
          </a:p>
        </p:txBody>
      </p:sp>
    </p:spTree>
    <p:extLst>
      <p:ext uri="{BB962C8B-B14F-4D97-AF65-F5344CB8AC3E}">
        <p14:creationId xmlns:p14="http://schemas.microsoft.com/office/powerpoint/2010/main" val="6795294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44D944-F06E-4185-A31B-40F22C5CA9A7}" type="slidenum">
              <a:rPr lang="en-US" smtClean="0"/>
              <a:t>77</a:t>
            </a:fld>
            <a:endParaRPr lang="en-US"/>
          </a:p>
        </p:txBody>
      </p:sp>
      <p:sp>
        <p:nvSpPr>
          <p:cNvPr id="5" name="Date Placeholder 4">
            <a:extLst>
              <a:ext uri="{FF2B5EF4-FFF2-40B4-BE49-F238E27FC236}">
                <a16:creationId xmlns:a16="http://schemas.microsoft.com/office/drawing/2014/main" id="{41CC972C-35B1-4306-BC68-19F2ADF48F17}"/>
              </a:ext>
            </a:extLst>
          </p:cNvPr>
          <p:cNvSpPr>
            <a:spLocks noGrp="1"/>
          </p:cNvSpPr>
          <p:nvPr>
            <p:ph type="dt" idx="1"/>
          </p:nvPr>
        </p:nvSpPr>
        <p:spPr/>
        <p:txBody>
          <a:bodyPr/>
          <a:lstStyle/>
          <a:p>
            <a:r>
              <a:rPr lang="en-US"/>
              <a:t>4/9/2020</a:t>
            </a:r>
          </a:p>
        </p:txBody>
      </p:sp>
    </p:spTree>
    <p:extLst>
      <p:ext uri="{BB962C8B-B14F-4D97-AF65-F5344CB8AC3E}">
        <p14:creationId xmlns:p14="http://schemas.microsoft.com/office/powerpoint/2010/main" val="213727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3</a:t>
            </a:fld>
            <a:endParaRPr lang="en-US"/>
          </a:p>
        </p:txBody>
      </p:sp>
    </p:spTree>
    <p:extLst>
      <p:ext uri="{BB962C8B-B14F-4D97-AF65-F5344CB8AC3E}">
        <p14:creationId xmlns:p14="http://schemas.microsoft.com/office/powerpoint/2010/main" val="629046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10</a:t>
            </a:fld>
            <a:endParaRPr lang="en-US"/>
          </a:p>
        </p:txBody>
      </p:sp>
    </p:spTree>
    <p:extLst>
      <p:ext uri="{BB962C8B-B14F-4D97-AF65-F5344CB8AC3E}">
        <p14:creationId xmlns:p14="http://schemas.microsoft.com/office/powerpoint/2010/main" val="3761053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12</a:t>
            </a:fld>
            <a:endParaRPr lang="en-US"/>
          </a:p>
        </p:txBody>
      </p:sp>
    </p:spTree>
    <p:extLst>
      <p:ext uri="{BB962C8B-B14F-4D97-AF65-F5344CB8AC3E}">
        <p14:creationId xmlns:p14="http://schemas.microsoft.com/office/powerpoint/2010/main" val="1262419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14</a:t>
            </a:fld>
            <a:endParaRPr lang="en-US"/>
          </a:p>
        </p:txBody>
      </p:sp>
    </p:spTree>
    <p:extLst>
      <p:ext uri="{BB962C8B-B14F-4D97-AF65-F5344CB8AC3E}">
        <p14:creationId xmlns:p14="http://schemas.microsoft.com/office/powerpoint/2010/main" val="1691582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21</a:t>
            </a:fld>
            <a:endParaRPr lang="en-US"/>
          </a:p>
        </p:txBody>
      </p:sp>
    </p:spTree>
    <p:extLst>
      <p:ext uri="{BB962C8B-B14F-4D97-AF65-F5344CB8AC3E}">
        <p14:creationId xmlns:p14="http://schemas.microsoft.com/office/powerpoint/2010/main" val="2133402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28</a:t>
            </a:fld>
            <a:endParaRPr lang="en-US"/>
          </a:p>
        </p:txBody>
      </p:sp>
    </p:spTree>
    <p:extLst>
      <p:ext uri="{BB962C8B-B14F-4D97-AF65-F5344CB8AC3E}">
        <p14:creationId xmlns:p14="http://schemas.microsoft.com/office/powerpoint/2010/main" val="3499867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34</a:t>
            </a:fld>
            <a:endParaRPr lang="en-US"/>
          </a:p>
        </p:txBody>
      </p:sp>
    </p:spTree>
    <p:extLst>
      <p:ext uri="{BB962C8B-B14F-4D97-AF65-F5344CB8AC3E}">
        <p14:creationId xmlns:p14="http://schemas.microsoft.com/office/powerpoint/2010/main" val="2661407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t>4/9/2020</a:t>
            </a:r>
          </a:p>
        </p:txBody>
      </p:sp>
      <p:sp>
        <p:nvSpPr>
          <p:cNvPr id="5" name="Slide Number Placeholder 4"/>
          <p:cNvSpPr>
            <a:spLocks noGrp="1"/>
          </p:cNvSpPr>
          <p:nvPr>
            <p:ph type="sldNum" sz="quarter" idx="11"/>
          </p:nvPr>
        </p:nvSpPr>
        <p:spPr/>
        <p:txBody>
          <a:bodyPr/>
          <a:lstStyle/>
          <a:p>
            <a:fld id="{1F44D944-F06E-4185-A31B-40F22C5CA9A7}" type="slidenum">
              <a:rPr lang="en-US" smtClean="0"/>
              <a:t>37</a:t>
            </a:fld>
            <a:endParaRPr lang="en-US"/>
          </a:p>
        </p:txBody>
      </p:sp>
    </p:spTree>
    <p:extLst>
      <p:ext uri="{BB962C8B-B14F-4D97-AF65-F5344CB8AC3E}">
        <p14:creationId xmlns:p14="http://schemas.microsoft.com/office/powerpoint/2010/main" val="15268578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Right Triangle 14">
            <a:extLst>
              <a:ext uri="{FF2B5EF4-FFF2-40B4-BE49-F238E27FC236}">
                <a16:creationId xmlns:a16="http://schemas.microsoft.com/office/drawing/2014/main" id="{037924D2-2AB4-4BE1-9687-836615C72DFC}"/>
              </a:ext>
            </a:extLst>
          </p:cNvPr>
          <p:cNvSpPr/>
          <p:nvPr userDrawn="1"/>
        </p:nvSpPr>
        <p:spPr>
          <a:xfrm flipV="1">
            <a:off x="-17836" y="0"/>
            <a:ext cx="6851774" cy="3414936"/>
          </a:xfrm>
          <a:prstGeom prst="rtTriangle">
            <a:avLst/>
          </a:prstGeom>
          <a:solidFill>
            <a:srgbClr val="C7D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2686049" y="1869283"/>
            <a:ext cx="5768139" cy="1358550"/>
          </a:xfrm>
        </p:spPr>
        <p:txBody>
          <a:bodyPr anchor="b">
            <a:normAutofit/>
          </a:bodyPr>
          <a:lstStyle>
            <a:lvl1pPr algn="r">
              <a:lnSpc>
                <a:spcPct val="100000"/>
              </a:lnSpc>
              <a:defRPr sz="3800">
                <a:latin typeface="+mn-lt"/>
              </a:defRPr>
            </a:lvl1pPr>
          </a:lstStyle>
          <a:p>
            <a:r>
              <a:rPr lang="en-US" dirty="0"/>
              <a:t>Click to edit Master title style</a:t>
            </a:r>
          </a:p>
        </p:txBody>
      </p:sp>
      <p:sp>
        <p:nvSpPr>
          <p:cNvPr id="3" name="Subtitle 2"/>
          <p:cNvSpPr>
            <a:spLocks noGrp="1"/>
          </p:cNvSpPr>
          <p:nvPr>
            <p:ph type="subTitle" idx="1"/>
          </p:nvPr>
        </p:nvSpPr>
        <p:spPr>
          <a:xfrm>
            <a:off x="3751326" y="3376614"/>
            <a:ext cx="4681968" cy="1655762"/>
          </a:xfrm>
        </p:spPr>
        <p:txBody>
          <a:bodyPr>
            <a:normAutofit/>
          </a:bodyPr>
          <a:lstStyle>
            <a:lvl1pPr marL="0" indent="0" algn="r">
              <a:buNone/>
              <a:defRPr sz="28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AEA2DB35-6AD3-460B-9023-B617BA5C1390}" type="datetime1">
              <a:rPr lang="en-US" smtClean="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600825" y="6376771"/>
            <a:ext cx="2057400" cy="365125"/>
          </a:xfrm>
        </p:spPr>
        <p:txBody>
          <a:bodyPr/>
          <a:lstStyle>
            <a:lvl1pPr algn="r">
              <a:defRPr>
                <a:solidFill>
                  <a:schemeClr val="accent5">
                    <a:lumMod val="50000"/>
                  </a:schemeClr>
                </a:solidFill>
              </a:defRPr>
            </a:lvl1pPr>
          </a:lstStyle>
          <a:p>
            <a:fld id="{5A362735-D5E7-4D9F-A8D3-AFAB4F92EC26}" type="slidenum">
              <a:rPr lang="en-US" smtClean="0"/>
              <a:pPr/>
              <a:t>‹#›</a:t>
            </a:fld>
            <a:endParaRPr lang="en-US" dirty="0"/>
          </a:p>
        </p:txBody>
      </p:sp>
      <p:cxnSp>
        <p:nvCxnSpPr>
          <p:cNvPr id="8" name="Straight Connector 7"/>
          <p:cNvCxnSpPr/>
          <p:nvPr userDrawn="1"/>
        </p:nvCxnSpPr>
        <p:spPr>
          <a:xfrm>
            <a:off x="2686049" y="3227832"/>
            <a:ext cx="5747245"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9"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20774" y="3227832"/>
            <a:ext cx="2130552" cy="2579243"/>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10" name="Picture Placeholder 24">
            <a:extLst>
              <a:ext uri="{FF2B5EF4-FFF2-40B4-BE49-F238E27FC236}">
                <a16:creationId xmlns:a16="http://schemas.microsoft.com/office/drawing/2014/main" id="{73B47EE6-EDE6-4881-B456-B37D9C1ADE38}"/>
              </a:ext>
            </a:extLst>
          </p:cNvPr>
          <p:cNvSpPr>
            <a:spLocks noGrp="1"/>
          </p:cNvSpPr>
          <p:nvPr>
            <p:ph type="pic" sz="quarter" idx="14"/>
          </p:nvPr>
        </p:nvSpPr>
        <p:spPr>
          <a:xfrm>
            <a:off x="491330" y="1110331"/>
            <a:ext cx="2130552" cy="2579243"/>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60683" y="419452"/>
            <a:ext cx="1869597" cy="675132"/>
          </a:xfrm>
          <a:prstGeom prst="rect">
            <a:avLst/>
          </a:prstGeom>
        </p:spPr>
      </p:pic>
    </p:spTree>
    <p:extLst>
      <p:ext uri="{BB962C8B-B14F-4D97-AF65-F5344CB8AC3E}">
        <p14:creationId xmlns:p14="http://schemas.microsoft.com/office/powerpoint/2010/main" val="3704171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2" name="Right Triangle 11"/>
          <p:cNvSpPr/>
          <p:nvPr userDrawn="1"/>
        </p:nvSpPr>
        <p:spPr>
          <a:xfrm rot="10800000">
            <a:off x="6115050" y="40209"/>
            <a:ext cx="3028950" cy="1690691"/>
          </a:xfrm>
          <a:prstGeom prst="rtTriangl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628649" y="365126"/>
            <a:ext cx="8105775" cy="1325563"/>
          </a:xfrm>
        </p:spPr>
        <p:txBody>
          <a:bodyPr>
            <a:normAutofit/>
          </a:bodyPr>
          <a:lstStyle>
            <a:lvl1pPr algn="ctr">
              <a:defRPr sz="4000">
                <a:latin typeface="+mn-lt"/>
              </a:defRPr>
            </a:lvl1pPr>
          </a:lstStyle>
          <a:p>
            <a:r>
              <a:rPr lang="en-US" dirty="0"/>
              <a:t>Click to edit Master title style</a:t>
            </a:r>
          </a:p>
        </p:txBody>
      </p:sp>
      <p:sp>
        <p:nvSpPr>
          <p:cNvPr id="5" name="Date Placeholder 4"/>
          <p:cNvSpPr>
            <a:spLocks noGrp="1"/>
          </p:cNvSpPr>
          <p:nvPr>
            <p:ph type="dt" sz="half" idx="10"/>
          </p:nvPr>
        </p:nvSpPr>
        <p:spPr/>
        <p:txBody>
          <a:bodyPr/>
          <a:lstStyle/>
          <a:p>
            <a:fld id="{08F5FE9D-937F-483B-A7D2-8AD88132E1DE}" type="datetime1">
              <a:rPr lang="en-US" smtClean="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C1EBBB-3F35-4903-84C3-6B5F39D4F454}" type="slidenum">
              <a:rPr lang="en-US" smtClean="0"/>
              <a:t>‹#›</a:t>
            </a:fld>
            <a:endParaRPr lang="en-US" dirty="0"/>
          </a:p>
        </p:txBody>
      </p:sp>
      <p:cxnSp>
        <p:nvCxnSpPr>
          <p:cNvPr id="13" name="Straight Connector 12">
            <a:extLst>
              <a:ext uri="{FF2B5EF4-FFF2-40B4-BE49-F238E27FC236}">
                <a16:creationId xmlns:a16="http://schemas.microsoft.com/office/drawing/2014/main" id="{6A51E679-D8C9-4C4F-8FCC-F3FB1CC99483}"/>
              </a:ext>
            </a:extLst>
          </p:cNvPr>
          <p:cNvCxnSpPr>
            <a:cxnSpLocks/>
          </p:cNvCxnSpPr>
          <p:nvPr userDrawn="1"/>
        </p:nvCxnSpPr>
        <p:spPr>
          <a:xfrm>
            <a:off x="525463" y="1324270"/>
            <a:ext cx="8208961" cy="0"/>
          </a:xfrm>
          <a:prstGeom prst="line">
            <a:avLst/>
          </a:prstGeom>
          <a:ln w="19050" cmpd="sng">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Tree>
    <p:extLst>
      <p:ext uri="{BB962C8B-B14F-4D97-AF65-F5344CB8AC3E}">
        <p14:creationId xmlns:p14="http://schemas.microsoft.com/office/powerpoint/2010/main" val="1824289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5E6DECDB-F616-4FA0-8E37-BA47F467A1A7}"/>
              </a:ext>
            </a:extLst>
          </p:cNvPr>
          <p:cNvSpPr/>
          <p:nvPr userDrawn="1"/>
        </p:nvSpPr>
        <p:spPr>
          <a:xfrm flipV="1">
            <a:off x="0" y="-14610"/>
            <a:ext cx="6851774" cy="3414936"/>
          </a:xfrm>
          <a:prstGeom prst="rtTriangle">
            <a:avLst/>
          </a:prstGeom>
          <a:solidFill>
            <a:srgbClr val="C7D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1" name="Straight Connector 10">
            <a:extLst>
              <a:ext uri="{FF2B5EF4-FFF2-40B4-BE49-F238E27FC236}">
                <a16:creationId xmlns:a16="http://schemas.microsoft.com/office/drawing/2014/main" id="{FBD22644-19E9-48F1-8FD4-910AD8B03232}"/>
              </a:ext>
            </a:extLst>
          </p:cNvPr>
          <p:cNvCxnSpPr>
            <a:cxnSpLocks/>
          </p:cNvCxnSpPr>
          <p:nvPr userDrawn="1"/>
        </p:nvCxnSpPr>
        <p:spPr>
          <a:xfrm flipV="1">
            <a:off x="17836" y="0"/>
            <a:ext cx="6030686" cy="3004456"/>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F33993B-1EBF-4AAC-B8B4-32C10D9B4132}"/>
              </a:ext>
            </a:extLst>
          </p:cNvPr>
          <p:cNvCxnSpPr>
            <a:cxnSpLocks/>
          </p:cNvCxnSpPr>
          <p:nvPr userDrawn="1"/>
        </p:nvCxnSpPr>
        <p:spPr>
          <a:xfrm flipV="1">
            <a:off x="5956300" y="5134088"/>
            <a:ext cx="3187700" cy="16891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ight Triangle 12">
            <a:extLst>
              <a:ext uri="{FF2B5EF4-FFF2-40B4-BE49-F238E27FC236}">
                <a16:creationId xmlns:a16="http://schemas.microsoft.com/office/drawing/2014/main" id="{FF9515E4-6EF1-419E-96EA-4ADBEA068D61}"/>
              </a:ext>
            </a:extLst>
          </p:cNvPr>
          <p:cNvSpPr/>
          <p:nvPr userDrawn="1"/>
        </p:nvSpPr>
        <p:spPr>
          <a:xfrm flipV="1">
            <a:off x="-17836" y="-14610"/>
            <a:ext cx="2465761" cy="122894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p:cNvSpPr>
            <a:spLocks noGrp="1"/>
          </p:cNvSpPr>
          <p:nvPr>
            <p:ph type="title"/>
          </p:nvPr>
        </p:nvSpPr>
        <p:spPr>
          <a:xfrm>
            <a:off x="2563385" y="211736"/>
            <a:ext cx="6250413" cy="1116306"/>
          </a:xfrm>
        </p:spPr>
        <p:txBody>
          <a:bodyPr/>
          <a:lstStyle>
            <a:lvl1pPr algn="ctr">
              <a:defRPr>
                <a:latin typeface="+mn-lt"/>
              </a:defRPr>
            </a:lvl1pPr>
          </a:lstStyle>
          <a:p>
            <a:r>
              <a:rPr lang="en-US" dirty="0"/>
              <a:t>Click to edit Master title style</a:t>
            </a:r>
          </a:p>
        </p:txBody>
      </p:sp>
      <p:sp>
        <p:nvSpPr>
          <p:cNvPr id="3" name="Date Placeholder 2"/>
          <p:cNvSpPr>
            <a:spLocks noGrp="1"/>
          </p:cNvSpPr>
          <p:nvPr>
            <p:ph type="dt" sz="half" idx="10"/>
          </p:nvPr>
        </p:nvSpPr>
        <p:spPr/>
        <p:txBody>
          <a:bodyPr/>
          <a:lstStyle/>
          <a:p>
            <a:fld id="{DB43110F-663C-4C94-AEB1-2CE5430ECD02}" type="datetime1">
              <a:rPr lang="en-US" smtClean="0"/>
              <a:t>10/11/2023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CC1EBBB-3F35-4903-84C3-6B5F39D4F454}" type="slidenum">
              <a:rPr lang="en-US" smtClean="0"/>
              <a:t>‹#›</a:t>
            </a:fld>
            <a:endParaRPr lang="en-US" dirty="0"/>
          </a:p>
        </p:txBody>
      </p:sp>
      <p:sp>
        <p:nvSpPr>
          <p:cNvPr id="7" name="Picture Placeholder 2">
            <a:extLst>
              <a:ext uri="{FF2B5EF4-FFF2-40B4-BE49-F238E27FC236}">
                <a16:creationId xmlns:a16="http://schemas.microsoft.com/office/drawing/2014/main" id="{2A70EB39-25DF-4DBA-84A4-D256ADBBA958}"/>
              </a:ext>
            </a:extLst>
          </p:cNvPr>
          <p:cNvSpPr>
            <a:spLocks noGrp="1" noChangeAspect="1"/>
          </p:cNvSpPr>
          <p:nvPr>
            <p:ph type="pic" idx="1"/>
          </p:nvPr>
        </p:nvSpPr>
        <p:spPr>
          <a:xfrm>
            <a:off x="12700" y="0"/>
            <a:ext cx="2432050" cy="6858000"/>
          </a:xfrm>
        </p:spPr>
        <p:txBody>
          <a:bodyPr anchor="t"/>
          <a:lstStyle>
            <a:lvl1pPr marL="0" indent="0">
              <a:buNone/>
              <a:defRPr sz="32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4" name="Content Placeholder 2">
            <a:extLst>
              <a:ext uri="{FF2B5EF4-FFF2-40B4-BE49-F238E27FC236}">
                <a16:creationId xmlns:a16="http://schemas.microsoft.com/office/drawing/2014/main" id="{B86F3BA1-08F4-458F-B1F5-3CEC884AEA8B}"/>
              </a:ext>
            </a:extLst>
          </p:cNvPr>
          <p:cNvSpPr>
            <a:spLocks noGrp="1"/>
          </p:cNvSpPr>
          <p:nvPr>
            <p:ph idx="13"/>
          </p:nvPr>
        </p:nvSpPr>
        <p:spPr>
          <a:xfrm>
            <a:off x="2616200" y="1328042"/>
            <a:ext cx="6197598" cy="4833272"/>
          </a:xfrm>
        </p:spPr>
        <p:txBody>
          <a:bodyPr>
            <a:normAutofit/>
          </a:bodyPr>
          <a:lstStyle>
            <a:lvl1pPr marL="457200" indent="-457200">
              <a:lnSpc>
                <a:spcPct val="100000"/>
              </a:lnSpc>
              <a:spcBef>
                <a:spcPts val="500"/>
              </a:spcBef>
              <a:spcAft>
                <a:spcPts val="1000"/>
              </a:spcAft>
              <a:defRPr sz="3000">
                <a:latin typeface="+mn-lt"/>
              </a:defRPr>
            </a:lvl1pPr>
            <a:lvl2pPr marL="914400" indent="-457200">
              <a:lnSpc>
                <a:spcPct val="100000"/>
              </a:lnSpc>
              <a:spcBef>
                <a:spcPts val="500"/>
              </a:spcBef>
              <a:spcAft>
                <a:spcPts val="1000"/>
              </a:spcAft>
              <a:buFont typeface="Wingdings" panose="05000000000000000000" pitchFamily="2" charset="2"/>
              <a:buChar char="§"/>
              <a:defRPr sz="3000">
                <a:latin typeface="+mn-lt"/>
              </a:defRPr>
            </a:lvl2pPr>
            <a:lvl3pPr marL="1371600" indent="-457200">
              <a:lnSpc>
                <a:spcPct val="100000"/>
              </a:lnSpc>
              <a:spcBef>
                <a:spcPts val="500"/>
              </a:spcBef>
              <a:spcAft>
                <a:spcPts val="1000"/>
              </a:spcAft>
              <a:defRPr sz="3000">
                <a:latin typeface="+mn-lt"/>
              </a:defRPr>
            </a:lvl3pPr>
            <a:lvl4pPr marL="1828800" indent="-457200">
              <a:lnSpc>
                <a:spcPct val="100000"/>
              </a:lnSpc>
              <a:spcBef>
                <a:spcPts val="500"/>
              </a:spcBef>
              <a:spcAft>
                <a:spcPts val="1000"/>
              </a:spcAft>
              <a:buSzPct val="75000"/>
              <a:buFont typeface="Wingdings" panose="05000000000000000000" pitchFamily="2" charset="2"/>
              <a:buChar char="q"/>
              <a:defRPr sz="3000">
                <a:latin typeface="+mn-lt"/>
              </a:defRPr>
            </a:lvl4pPr>
            <a:lvl5pPr marL="2286000" indent="-457200">
              <a:lnSpc>
                <a:spcPct val="100000"/>
              </a:lnSpc>
              <a:spcBef>
                <a:spcPts val="500"/>
              </a:spcBef>
              <a:spcAft>
                <a:spcPts val="1000"/>
              </a:spcAft>
              <a:defRPr sz="3000">
                <a:latin typeface="+mn-lt"/>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Tree>
    <p:extLst>
      <p:ext uri="{BB962C8B-B14F-4D97-AF65-F5344CB8AC3E}">
        <p14:creationId xmlns:p14="http://schemas.microsoft.com/office/powerpoint/2010/main" val="1442626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36" userDrawn="1">
          <p15:clr>
            <a:srgbClr val="FBAE40"/>
          </p15:clr>
        </p15:guide>
        <p15:guide id="2" pos="2880" userDrawn="1">
          <p15:clr>
            <a:srgbClr val="FBAE40"/>
          </p15:clr>
        </p15:guide>
        <p15:guide id="3" orient="horz" pos="74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5E6DECDB-F616-4FA0-8E37-BA47F467A1A7}"/>
              </a:ext>
            </a:extLst>
          </p:cNvPr>
          <p:cNvSpPr/>
          <p:nvPr userDrawn="1"/>
        </p:nvSpPr>
        <p:spPr>
          <a:xfrm flipV="1">
            <a:off x="0" y="-14610"/>
            <a:ext cx="6851774" cy="3414936"/>
          </a:xfrm>
          <a:prstGeom prst="rtTriangle">
            <a:avLst/>
          </a:prstGeom>
          <a:solidFill>
            <a:srgbClr val="C7D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1" name="Straight Connector 10">
            <a:extLst>
              <a:ext uri="{FF2B5EF4-FFF2-40B4-BE49-F238E27FC236}">
                <a16:creationId xmlns:a16="http://schemas.microsoft.com/office/drawing/2014/main" id="{FBD22644-19E9-48F1-8FD4-910AD8B03232}"/>
              </a:ext>
            </a:extLst>
          </p:cNvPr>
          <p:cNvCxnSpPr>
            <a:cxnSpLocks/>
          </p:cNvCxnSpPr>
          <p:nvPr userDrawn="1"/>
        </p:nvCxnSpPr>
        <p:spPr>
          <a:xfrm flipV="1">
            <a:off x="17836" y="0"/>
            <a:ext cx="6030686" cy="3004456"/>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F33993B-1EBF-4AAC-B8B4-32C10D9B4132}"/>
              </a:ext>
            </a:extLst>
          </p:cNvPr>
          <p:cNvCxnSpPr>
            <a:cxnSpLocks/>
          </p:cNvCxnSpPr>
          <p:nvPr userDrawn="1"/>
        </p:nvCxnSpPr>
        <p:spPr>
          <a:xfrm flipV="1">
            <a:off x="5956300" y="5134088"/>
            <a:ext cx="3187700" cy="16891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ight Triangle 12">
            <a:extLst>
              <a:ext uri="{FF2B5EF4-FFF2-40B4-BE49-F238E27FC236}">
                <a16:creationId xmlns:a16="http://schemas.microsoft.com/office/drawing/2014/main" id="{FF9515E4-6EF1-419E-96EA-4ADBEA068D61}"/>
              </a:ext>
            </a:extLst>
          </p:cNvPr>
          <p:cNvSpPr/>
          <p:nvPr userDrawn="1"/>
        </p:nvSpPr>
        <p:spPr>
          <a:xfrm flipV="1">
            <a:off x="-17836" y="-14610"/>
            <a:ext cx="2465761" cy="122894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p:cNvSpPr>
            <a:spLocks noGrp="1"/>
          </p:cNvSpPr>
          <p:nvPr>
            <p:ph type="title"/>
          </p:nvPr>
        </p:nvSpPr>
        <p:spPr>
          <a:xfrm>
            <a:off x="3638550" y="3173110"/>
            <a:ext cx="5271505" cy="1116306"/>
          </a:xfrm>
        </p:spPr>
        <p:txBody>
          <a:bodyPr/>
          <a:lstStyle>
            <a:lvl1pPr algn="ctr">
              <a:defRPr>
                <a:latin typeface="+mn-lt"/>
              </a:defRPr>
            </a:lvl1pPr>
          </a:lstStyle>
          <a:p>
            <a:r>
              <a:rPr lang="en-US" dirty="0"/>
              <a:t>Click to edit Master title style</a:t>
            </a:r>
          </a:p>
        </p:txBody>
      </p:sp>
      <p:sp>
        <p:nvSpPr>
          <p:cNvPr id="3" name="Date Placeholder 2"/>
          <p:cNvSpPr>
            <a:spLocks noGrp="1"/>
          </p:cNvSpPr>
          <p:nvPr>
            <p:ph type="dt" sz="half" idx="10"/>
          </p:nvPr>
        </p:nvSpPr>
        <p:spPr/>
        <p:txBody>
          <a:bodyPr/>
          <a:lstStyle/>
          <a:p>
            <a:fld id="{8DA181E9-54AF-4378-A798-EC1D0C7A2E6A}" type="datetime1">
              <a:rPr lang="en-US" smtClean="0"/>
              <a:t>10/11/2023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CC1EBBB-3F35-4903-84C3-6B5F39D4F454}" type="slidenum">
              <a:rPr lang="en-US" smtClean="0"/>
              <a:t>‹#›</a:t>
            </a:fld>
            <a:endParaRPr lang="en-US" dirty="0"/>
          </a:p>
        </p:txBody>
      </p:sp>
      <p:cxnSp>
        <p:nvCxnSpPr>
          <p:cNvPr id="6" name="Straight Connector 5">
            <a:extLst>
              <a:ext uri="{FF2B5EF4-FFF2-40B4-BE49-F238E27FC236}">
                <a16:creationId xmlns:a16="http://schemas.microsoft.com/office/drawing/2014/main" id="{8334868F-5621-42DB-B6F8-E651C4740C0B}"/>
              </a:ext>
            </a:extLst>
          </p:cNvPr>
          <p:cNvCxnSpPr>
            <a:cxnSpLocks/>
          </p:cNvCxnSpPr>
          <p:nvPr userDrawn="1"/>
        </p:nvCxnSpPr>
        <p:spPr>
          <a:xfrm>
            <a:off x="3638550" y="4289416"/>
            <a:ext cx="5245099" cy="30466"/>
          </a:xfrm>
          <a:prstGeom prst="line">
            <a:avLst/>
          </a:prstGeom>
          <a:ln w="19050" cmpd="sng">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7" name="Picture Placeholder 2">
            <a:extLst>
              <a:ext uri="{FF2B5EF4-FFF2-40B4-BE49-F238E27FC236}">
                <a16:creationId xmlns:a16="http://schemas.microsoft.com/office/drawing/2014/main" id="{2A70EB39-25DF-4DBA-84A4-D256ADBBA958}"/>
              </a:ext>
            </a:extLst>
          </p:cNvPr>
          <p:cNvSpPr>
            <a:spLocks noGrp="1" noChangeAspect="1"/>
          </p:cNvSpPr>
          <p:nvPr>
            <p:ph type="pic" idx="1"/>
          </p:nvPr>
        </p:nvSpPr>
        <p:spPr>
          <a:xfrm>
            <a:off x="12700" y="0"/>
            <a:ext cx="3435350" cy="6858000"/>
          </a:xfrm>
        </p:spPr>
        <p:txBody>
          <a:bodyPr anchor="t"/>
          <a:lstStyle>
            <a:lvl1pPr marL="0" indent="0">
              <a:buNone/>
              <a:defRPr sz="32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4" name="Content Placeholder 2">
            <a:extLst>
              <a:ext uri="{FF2B5EF4-FFF2-40B4-BE49-F238E27FC236}">
                <a16:creationId xmlns:a16="http://schemas.microsoft.com/office/drawing/2014/main" id="{B86F3BA1-08F4-458F-B1F5-3CEC884AEA8B}"/>
              </a:ext>
            </a:extLst>
          </p:cNvPr>
          <p:cNvSpPr>
            <a:spLocks noGrp="1"/>
          </p:cNvSpPr>
          <p:nvPr>
            <p:ph idx="13" hasCustomPrompt="1"/>
          </p:nvPr>
        </p:nvSpPr>
        <p:spPr>
          <a:xfrm>
            <a:off x="3638550" y="4437458"/>
            <a:ext cx="5175248" cy="1723856"/>
          </a:xfrm>
        </p:spPr>
        <p:txBody>
          <a:bodyPr>
            <a:normAutofit/>
          </a:bodyPr>
          <a:lstStyle>
            <a:lvl1pPr marL="0" indent="0" algn="r">
              <a:lnSpc>
                <a:spcPct val="100000"/>
              </a:lnSpc>
              <a:spcBef>
                <a:spcPts val="500"/>
              </a:spcBef>
              <a:spcAft>
                <a:spcPts val="1000"/>
              </a:spcAft>
              <a:buNone/>
              <a:defRPr sz="3000">
                <a:latin typeface="+mn-lt"/>
              </a:defRPr>
            </a:lvl1pPr>
            <a:lvl2pPr marL="914400" indent="-457200">
              <a:lnSpc>
                <a:spcPct val="100000"/>
              </a:lnSpc>
              <a:spcBef>
                <a:spcPts val="500"/>
              </a:spcBef>
              <a:spcAft>
                <a:spcPts val="1000"/>
              </a:spcAft>
              <a:buFont typeface="Wingdings" panose="05000000000000000000" pitchFamily="2" charset="2"/>
              <a:buChar char="§"/>
              <a:defRPr sz="3000">
                <a:latin typeface="+mn-lt"/>
              </a:defRPr>
            </a:lvl2pPr>
            <a:lvl3pPr marL="1371600" indent="-457200">
              <a:lnSpc>
                <a:spcPct val="100000"/>
              </a:lnSpc>
              <a:spcBef>
                <a:spcPts val="500"/>
              </a:spcBef>
              <a:spcAft>
                <a:spcPts val="1000"/>
              </a:spcAft>
              <a:defRPr sz="3000">
                <a:latin typeface="+mn-lt"/>
              </a:defRPr>
            </a:lvl3pPr>
            <a:lvl4pPr marL="1828800" indent="-457200">
              <a:lnSpc>
                <a:spcPct val="100000"/>
              </a:lnSpc>
              <a:spcBef>
                <a:spcPts val="500"/>
              </a:spcBef>
              <a:spcAft>
                <a:spcPts val="1000"/>
              </a:spcAft>
              <a:buSzPct val="75000"/>
              <a:buFont typeface="Wingdings" panose="05000000000000000000" pitchFamily="2" charset="2"/>
              <a:buChar char="q"/>
              <a:defRPr sz="3000">
                <a:latin typeface="+mn-lt"/>
              </a:defRPr>
            </a:lvl4pPr>
            <a:lvl5pPr marL="2286000" indent="-457200">
              <a:lnSpc>
                <a:spcPct val="100000"/>
              </a:lnSpc>
              <a:spcBef>
                <a:spcPts val="500"/>
              </a:spcBef>
              <a:spcAft>
                <a:spcPts val="1000"/>
              </a:spcAft>
              <a:defRPr sz="3000">
                <a:latin typeface="+mn-lt"/>
              </a:defRPr>
            </a:lvl5pPr>
            <a:lvl6pPr>
              <a:defRPr sz="2000"/>
            </a:lvl6pPr>
            <a:lvl7pPr>
              <a:defRPr sz="2000"/>
            </a:lvl7pPr>
            <a:lvl8pPr>
              <a:defRPr sz="2000"/>
            </a:lvl8pPr>
            <a:lvl9pPr>
              <a:defRPr sz="2000"/>
            </a:lvl9pPr>
          </a:lstStyle>
          <a:p>
            <a:pPr lvl="0"/>
            <a:r>
              <a:rPr lang="en-US" dirty="0"/>
              <a:t>Edit Master text styles</a:t>
            </a: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Tree>
    <p:extLst>
      <p:ext uri="{BB962C8B-B14F-4D97-AF65-F5344CB8AC3E}">
        <p14:creationId xmlns:p14="http://schemas.microsoft.com/office/powerpoint/2010/main" val="4348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36">
          <p15:clr>
            <a:srgbClr val="FBAE40"/>
          </p15:clr>
        </p15:guide>
        <p15:guide id="2" pos="2880">
          <p15:clr>
            <a:srgbClr val="FBAE40"/>
          </p15:clr>
        </p15:guide>
        <p15:guide id="3" orient="horz" pos="7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517533"/>
            <a:ext cx="7886700" cy="1116306"/>
          </a:xfrm>
        </p:spPr>
        <p:txBody>
          <a:bodyPr/>
          <a:lstStyle>
            <a:lvl1pPr algn="ctr">
              <a:defRPr>
                <a:latin typeface="+mn-lt"/>
              </a:defRPr>
            </a:lvl1pPr>
          </a:lstStyle>
          <a:p>
            <a:r>
              <a:rPr lang="en-US" dirty="0"/>
              <a:t>Click to edit Master title style</a:t>
            </a:r>
          </a:p>
        </p:txBody>
      </p:sp>
      <p:sp>
        <p:nvSpPr>
          <p:cNvPr id="3" name="Date Placeholder 2"/>
          <p:cNvSpPr>
            <a:spLocks noGrp="1"/>
          </p:cNvSpPr>
          <p:nvPr>
            <p:ph type="dt" sz="half" idx="10"/>
          </p:nvPr>
        </p:nvSpPr>
        <p:spPr/>
        <p:txBody>
          <a:bodyPr/>
          <a:lstStyle/>
          <a:p>
            <a:fld id="{EEDF0AAF-8582-4996-A4BC-3633AE5DCACA}" type="datetime1">
              <a:rPr lang="en-US" smtClean="0"/>
              <a:t>10/11/2023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CC1EBBB-3F35-4903-84C3-6B5F39D4F454}" type="slidenum">
              <a:rPr lang="en-US" smtClean="0"/>
              <a:t>‹#›</a:t>
            </a:fld>
            <a:endParaRPr lang="en-US" dirty="0"/>
          </a:p>
        </p:txBody>
      </p:sp>
      <p:cxnSp>
        <p:nvCxnSpPr>
          <p:cNvPr id="6" name="Straight Connector 5">
            <a:extLst>
              <a:ext uri="{FF2B5EF4-FFF2-40B4-BE49-F238E27FC236}">
                <a16:creationId xmlns:a16="http://schemas.microsoft.com/office/drawing/2014/main" id="{8334868F-5621-42DB-B6F8-E651C4740C0B}"/>
              </a:ext>
            </a:extLst>
          </p:cNvPr>
          <p:cNvCxnSpPr>
            <a:cxnSpLocks/>
          </p:cNvCxnSpPr>
          <p:nvPr userDrawn="1"/>
        </p:nvCxnSpPr>
        <p:spPr>
          <a:xfrm>
            <a:off x="628650" y="1481432"/>
            <a:ext cx="7886700" cy="0"/>
          </a:xfrm>
          <a:prstGeom prst="line">
            <a:avLst/>
          </a:prstGeom>
          <a:ln w="19050" cmpd="sng">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824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8282B-89D1-49AA-A28B-71C9791549E5}" type="datetime1">
              <a:rPr lang="en-US" smtClean="0"/>
              <a:t>10/11/2023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CC1EBBB-3F35-4903-84C3-6B5F39D4F454}" type="slidenum">
              <a:rPr lang="en-US" smtClean="0"/>
              <a:t>‹#›</a:t>
            </a:fld>
            <a:endParaRPr lang="en-US" dirty="0"/>
          </a:p>
        </p:txBody>
      </p:sp>
    </p:spTree>
    <p:extLst>
      <p:ext uri="{BB962C8B-B14F-4D97-AF65-F5344CB8AC3E}">
        <p14:creationId xmlns:p14="http://schemas.microsoft.com/office/powerpoint/2010/main" val="74502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3216692" cy="1600200"/>
          </a:xfrm>
        </p:spPr>
        <p:txBody>
          <a:bodyPr anchor="b">
            <a:noAutofit/>
          </a:bodyPr>
          <a:lstStyle>
            <a:lvl1pPr>
              <a:defRPr sz="3600">
                <a:latin typeface="+mn-lt"/>
              </a:defRPr>
            </a:lvl1pPr>
          </a:lstStyle>
          <a:p>
            <a:r>
              <a:rPr lang="en-US" dirty="0"/>
              <a:t>Click to edit Master title style</a:t>
            </a:r>
          </a:p>
        </p:txBody>
      </p:sp>
      <p:sp>
        <p:nvSpPr>
          <p:cNvPr id="4" name="Text Placeholder 3"/>
          <p:cNvSpPr>
            <a:spLocks noGrp="1"/>
          </p:cNvSpPr>
          <p:nvPr>
            <p:ph type="body" sz="half" idx="2"/>
          </p:nvPr>
        </p:nvSpPr>
        <p:spPr>
          <a:xfrm>
            <a:off x="629841" y="2057400"/>
            <a:ext cx="3257550" cy="3811588"/>
          </a:xfrm>
        </p:spPr>
        <p:txBody>
          <a:bodyPr>
            <a:normAutofit/>
          </a:bodyPr>
          <a:lstStyle>
            <a:lvl1pPr marL="0" indent="0">
              <a:buNone/>
              <a:defRPr sz="30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p>
            <a:fld id="{2D3A8D1A-8D46-4FF0-B7F9-E807757CC1E1}" type="datetime1">
              <a:rPr lang="en-US" smtClean="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C1EBBB-3F35-4903-84C3-6B5F39D4F454}" type="slidenum">
              <a:rPr lang="en-US" smtClean="0"/>
              <a:t>‹#›</a:t>
            </a:fld>
            <a:endParaRPr lang="en-US" dirty="0"/>
          </a:p>
        </p:txBody>
      </p:sp>
      <p:sp>
        <p:nvSpPr>
          <p:cNvPr id="8" name="Right Triangle 7">
            <a:extLst>
              <a:ext uri="{FF2B5EF4-FFF2-40B4-BE49-F238E27FC236}">
                <a16:creationId xmlns:a16="http://schemas.microsoft.com/office/drawing/2014/main" id="{F7673BE8-3B4E-4042-8AA4-B53B14616033}"/>
              </a:ext>
            </a:extLst>
          </p:cNvPr>
          <p:cNvSpPr/>
          <p:nvPr userDrawn="1"/>
        </p:nvSpPr>
        <p:spPr>
          <a:xfrm flipH="1" flipV="1">
            <a:off x="4154905" y="-1"/>
            <a:ext cx="4989095" cy="6176963"/>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Picture Placeholder 17">
            <a:extLst>
              <a:ext uri="{FF2B5EF4-FFF2-40B4-BE49-F238E27FC236}">
                <a16:creationId xmlns:a16="http://schemas.microsoft.com/office/drawing/2014/main" id="{2FB14948-3BBC-4930-8A88-0295D9C6D2F9}"/>
              </a:ext>
            </a:extLst>
          </p:cNvPr>
          <p:cNvSpPr>
            <a:spLocks noGrp="1"/>
          </p:cNvSpPr>
          <p:nvPr>
            <p:ph type="pic" sz="quarter" idx="14"/>
          </p:nvPr>
        </p:nvSpPr>
        <p:spPr>
          <a:xfrm>
            <a:off x="6300132" y="4316819"/>
            <a:ext cx="2843868" cy="2541180"/>
          </a:xfrm>
          <a:custGeom>
            <a:avLst/>
            <a:gdLst>
              <a:gd name="connsiteX0" fmla="*/ 6021821 w 6021821"/>
              <a:gd name="connsiteY0" fmla="*/ 0 h 5422900"/>
              <a:gd name="connsiteX1" fmla="*/ 6021821 w 6021821"/>
              <a:gd name="connsiteY1" fmla="*/ 5422900 h 5422900"/>
              <a:gd name="connsiteX2" fmla="*/ 0 w 6021821"/>
              <a:gd name="connsiteY2" fmla="*/ 5422900 h 5422900"/>
            </a:gdLst>
            <a:ahLst/>
            <a:cxnLst>
              <a:cxn ang="0">
                <a:pos x="connsiteX0" y="connsiteY0"/>
              </a:cxn>
              <a:cxn ang="0">
                <a:pos x="connsiteX1" y="connsiteY1"/>
              </a:cxn>
              <a:cxn ang="0">
                <a:pos x="connsiteX2" y="connsiteY2"/>
              </a:cxn>
            </a:cxnLst>
            <a:rect l="l" t="t" r="r" b="b"/>
            <a:pathLst>
              <a:path w="6021821" h="5422900">
                <a:moveTo>
                  <a:pt x="6021821" y="0"/>
                </a:moveTo>
                <a:lnTo>
                  <a:pt x="6021821" y="5422900"/>
                </a:lnTo>
                <a:lnTo>
                  <a:pt x="0" y="5422900"/>
                </a:lnTo>
                <a:close/>
              </a:path>
            </a:pathLst>
          </a:custGeom>
          <a:solidFill>
            <a:schemeClr val="bg1">
              <a:lumMod val="85000"/>
            </a:schemeClr>
          </a:solidFill>
        </p:spPr>
        <p:txBody>
          <a:bodyPr wrap="square" rIns="365760" anchor="ctr">
            <a:noAutofit/>
          </a:bodyPr>
          <a:lstStyle>
            <a:lvl1pPr marL="0" indent="0" algn="r">
              <a:buNone/>
              <a:defRPr>
                <a:solidFill>
                  <a:schemeClr val="tx1"/>
                </a:solidFill>
              </a:defRPr>
            </a:lvl1pPr>
          </a:lstStyle>
          <a:p>
            <a:r>
              <a:rPr lang="en-US" noProof="0" dirty="0"/>
              <a:t>Click icon to add picture</a:t>
            </a:r>
          </a:p>
        </p:txBody>
      </p:sp>
      <p:sp>
        <p:nvSpPr>
          <p:cNvPr id="10" name="Parallelogram 18">
            <a:extLst>
              <a:ext uri="{FF2B5EF4-FFF2-40B4-BE49-F238E27FC236}">
                <a16:creationId xmlns:a16="http://schemas.microsoft.com/office/drawing/2014/main" id="{2F90617A-0CAD-4053-BF5A-D3753F347192}"/>
              </a:ext>
            </a:extLst>
          </p:cNvPr>
          <p:cNvSpPr/>
          <p:nvPr userDrawn="1"/>
        </p:nvSpPr>
        <p:spPr>
          <a:xfrm rot="12813915">
            <a:off x="4659234" y="-58670"/>
            <a:ext cx="1602648" cy="621698"/>
          </a:xfrm>
          <a:custGeom>
            <a:avLst/>
            <a:gdLst>
              <a:gd name="connsiteX0" fmla="*/ 0 w 1670028"/>
              <a:gd name="connsiteY0" fmla="*/ 252381 h 252381"/>
              <a:gd name="connsiteX1" fmla="*/ 134312 w 1670028"/>
              <a:gd name="connsiteY1" fmla="*/ 0 h 252381"/>
              <a:gd name="connsiteX2" fmla="*/ 1670028 w 1670028"/>
              <a:gd name="connsiteY2" fmla="*/ 0 h 252381"/>
              <a:gd name="connsiteX3" fmla="*/ 1535716 w 1670028"/>
              <a:gd name="connsiteY3" fmla="*/ 252381 h 252381"/>
              <a:gd name="connsiteX4" fmla="*/ 0 w 1670028"/>
              <a:gd name="connsiteY4" fmla="*/ 252381 h 252381"/>
              <a:gd name="connsiteX0" fmla="*/ 0 w 1670028"/>
              <a:gd name="connsiteY0" fmla="*/ 252381 h 252381"/>
              <a:gd name="connsiteX1" fmla="*/ 134312 w 1670028"/>
              <a:gd name="connsiteY1" fmla="*/ 0 h 252381"/>
              <a:gd name="connsiteX2" fmla="*/ 1670028 w 1670028"/>
              <a:gd name="connsiteY2" fmla="*/ 0 h 252381"/>
              <a:gd name="connsiteX3" fmla="*/ 1273856 w 1670028"/>
              <a:gd name="connsiteY3" fmla="*/ 243715 h 252381"/>
              <a:gd name="connsiteX4" fmla="*/ 0 w 1670028"/>
              <a:gd name="connsiteY4" fmla="*/ 252381 h 252381"/>
              <a:gd name="connsiteX0" fmla="*/ 0 w 1739484"/>
              <a:gd name="connsiteY0" fmla="*/ 257427 h 257427"/>
              <a:gd name="connsiteX1" fmla="*/ 134312 w 1739484"/>
              <a:gd name="connsiteY1" fmla="*/ 5046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257427"/>
              <a:gd name="connsiteX1" fmla="*/ 449385 w 1739484"/>
              <a:gd name="connsiteY1" fmla="*/ 17069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309580"/>
              <a:gd name="connsiteX1" fmla="*/ 449385 w 1739484"/>
              <a:gd name="connsiteY1" fmla="*/ 17069 h 309580"/>
              <a:gd name="connsiteX2" fmla="*/ 1739484 w 1739484"/>
              <a:gd name="connsiteY2" fmla="*/ 0 h 309580"/>
              <a:gd name="connsiteX3" fmla="*/ 1643737 w 1739484"/>
              <a:gd name="connsiteY3" fmla="*/ 309580 h 309580"/>
              <a:gd name="connsiteX4" fmla="*/ 0 w 1739484"/>
              <a:gd name="connsiteY4" fmla="*/ 257427 h 309580"/>
              <a:gd name="connsiteX0" fmla="*/ 0 w 1643737"/>
              <a:gd name="connsiteY0" fmla="*/ 240358 h 292511"/>
              <a:gd name="connsiteX1" fmla="*/ 449385 w 1643737"/>
              <a:gd name="connsiteY1" fmla="*/ 0 h 292511"/>
              <a:gd name="connsiteX2" fmla="*/ 1313038 w 1643737"/>
              <a:gd name="connsiteY2" fmla="*/ 69187 h 292511"/>
              <a:gd name="connsiteX3" fmla="*/ 1643737 w 1643737"/>
              <a:gd name="connsiteY3" fmla="*/ 292511 h 292511"/>
              <a:gd name="connsiteX4" fmla="*/ 0 w 1643737"/>
              <a:gd name="connsiteY4" fmla="*/ 240358 h 292511"/>
              <a:gd name="connsiteX0" fmla="*/ 0 w 1643737"/>
              <a:gd name="connsiteY0" fmla="*/ 246836 h 298989"/>
              <a:gd name="connsiteX1" fmla="*/ 449385 w 1643737"/>
              <a:gd name="connsiteY1" fmla="*/ 6478 h 298989"/>
              <a:gd name="connsiteX2" fmla="*/ 1229917 w 1643737"/>
              <a:gd name="connsiteY2" fmla="*/ 0 h 298989"/>
              <a:gd name="connsiteX3" fmla="*/ 1643737 w 1643737"/>
              <a:gd name="connsiteY3" fmla="*/ 298989 h 298989"/>
              <a:gd name="connsiteX4" fmla="*/ 0 w 1643737"/>
              <a:gd name="connsiteY4" fmla="*/ 246836 h 298989"/>
              <a:gd name="connsiteX0" fmla="*/ 339887 w 1194352"/>
              <a:gd name="connsiteY0" fmla="*/ 247487 h 298989"/>
              <a:gd name="connsiteX1" fmla="*/ 0 w 1194352"/>
              <a:gd name="connsiteY1" fmla="*/ 6478 h 298989"/>
              <a:gd name="connsiteX2" fmla="*/ 780532 w 1194352"/>
              <a:gd name="connsiteY2" fmla="*/ 0 h 298989"/>
              <a:gd name="connsiteX3" fmla="*/ 1194352 w 1194352"/>
              <a:gd name="connsiteY3" fmla="*/ 298989 h 298989"/>
              <a:gd name="connsiteX4" fmla="*/ 339887 w 1194352"/>
              <a:gd name="connsiteY4" fmla="*/ 247487 h 298989"/>
              <a:gd name="connsiteX0" fmla="*/ 339887 w 1194352"/>
              <a:gd name="connsiteY0" fmla="*/ 256937 h 308439"/>
              <a:gd name="connsiteX1" fmla="*/ 0 w 1194352"/>
              <a:gd name="connsiteY1" fmla="*/ 15928 h 308439"/>
              <a:gd name="connsiteX2" fmla="*/ 766290 w 1194352"/>
              <a:gd name="connsiteY2" fmla="*/ 0 h 308439"/>
              <a:gd name="connsiteX3" fmla="*/ 1194352 w 1194352"/>
              <a:gd name="connsiteY3" fmla="*/ 308439 h 308439"/>
              <a:gd name="connsiteX4" fmla="*/ 339887 w 1194352"/>
              <a:gd name="connsiteY4" fmla="*/ 256937 h 308439"/>
              <a:gd name="connsiteX0" fmla="*/ 339887 w 1652438"/>
              <a:gd name="connsiteY0" fmla="*/ 241009 h 292511"/>
              <a:gd name="connsiteX1" fmla="*/ 0 w 1652438"/>
              <a:gd name="connsiteY1" fmla="*/ 0 h 292511"/>
              <a:gd name="connsiteX2" fmla="*/ 1652438 w 1652438"/>
              <a:gd name="connsiteY2" fmla="*/ 74284 h 292511"/>
              <a:gd name="connsiteX3" fmla="*/ 1194352 w 1652438"/>
              <a:gd name="connsiteY3" fmla="*/ 292511 h 292511"/>
              <a:gd name="connsiteX4" fmla="*/ 339887 w 1652438"/>
              <a:gd name="connsiteY4" fmla="*/ 241009 h 292511"/>
              <a:gd name="connsiteX0" fmla="*/ 339887 w 1652438"/>
              <a:gd name="connsiteY0" fmla="*/ 241009 h 321007"/>
              <a:gd name="connsiteX1" fmla="*/ 0 w 1652438"/>
              <a:gd name="connsiteY1" fmla="*/ 0 h 321007"/>
              <a:gd name="connsiteX2" fmla="*/ 1652438 w 1652438"/>
              <a:gd name="connsiteY2" fmla="*/ 74284 h 321007"/>
              <a:gd name="connsiteX3" fmla="*/ 1192301 w 1652438"/>
              <a:gd name="connsiteY3" fmla="*/ 321007 h 321007"/>
              <a:gd name="connsiteX4" fmla="*/ 339887 w 1652438"/>
              <a:gd name="connsiteY4" fmla="*/ 241009 h 321007"/>
              <a:gd name="connsiteX0" fmla="*/ 247154 w 1652438"/>
              <a:gd name="connsiteY0" fmla="*/ 221848 h 321007"/>
              <a:gd name="connsiteX1" fmla="*/ 0 w 1652438"/>
              <a:gd name="connsiteY1" fmla="*/ 0 h 321007"/>
              <a:gd name="connsiteX2" fmla="*/ 1652438 w 1652438"/>
              <a:gd name="connsiteY2" fmla="*/ 74284 h 321007"/>
              <a:gd name="connsiteX3" fmla="*/ 1192301 w 1652438"/>
              <a:gd name="connsiteY3" fmla="*/ 321007 h 321007"/>
              <a:gd name="connsiteX4" fmla="*/ 247154 w 1652438"/>
              <a:gd name="connsiteY4" fmla="*/ 221848 h 321007"/>
              <a:gd name="connsiteX0" fmla="*/ 0 w 1405284"/>
              <a:gd name="connsiteY0" fmla="*/ 225439 h 324598"/>
              <a:gd name="connsiteX1" fmla="*/ 416170 w 1405284"/>
              <a:gd name="connsiteY1" fmla="*/ 0 h 324598"/>
              <a:gd name="connsiteX2" fmla="*/ 1405284 w 1405284"/>
              <a:gd name="connsiteY2" fmla="*/ 77875 h 324598"/>
              <a:gd name="connsiteX3" fmla="*/ 945147 w 1405284"/>
              <a:gd name="connsiteY3" fmla="*/ 324598 h 324598"/>
              <a:gd name="connsiteX4" fmla="*/ 0 w 1405284"/>
              <a:gd name="connsiteY4" fmla="*/ 225439 h 324598"/>
              <a:gd name="connsiteX0" fmla="*/ 0 w 1448741"/>
              <a:gd name="connsiteY0" fmla="*/ 234863 h 324598"/>
              <a:gd name="connsiteX1" fmla="*/ 459627 w 1448741"/>
              <a:gd name="connsiteY1" fmla="*/ 0 h 324598"/>
              <a:gd name="connsiteX2" fmla="*/ 1448741 w 1448741"/>
              <a:gd name="connsiteY2" fmla="*/ 77875 h 324598"/>
              <a:gd name="connsiteX3" fmla="*/ 988604 w 1448741"/>
              <a:gd name="connsiteY3" fmla="*/ 324598 h 324598"/>
              <a:gd name="connsiteX4" fmla="*/ 0 w 1448741"/>
              <a:gd name="connsiteY4" fmla="*/ 234863 h 324598"/>
              <a:gd name="connsiteX0" fmla="*/ 0 w 1448741"/>
              <a:gd name="connsiteY0" fmla="*/ 249133 h 338868"/>
              <a:gd name="connsiteX1" fmla="*/ 447821 w 1448741"/>
              <a:gd name="connsiteY1" fmla="*/ 0 h 338868"/>
              <a:gd name="connsiteX2" fmla="*/ 1448741 w 1448741"/>
              <a:gd name="connsiteY2" fmla="*/ 92145 h 338868"/>
              <a:gd name="connsiteX3" fmla="*/ 988604 w 1448741"/>
              <a:gd name="connsiteY3" fmla="*/ 338868 h 338868"/>
              <a:gd name="connsiteX4" fmla="*/ 0 w 1448741"/>
              <a:gd name="connsiteY4" fmla="*/ 249133 h 338868"/>
              <a:gd name="connsiteX0" fmla="*/ 0 w 1509991"/>
              <a:gd name="connsiteY0" fmla="*/ 268026 h 338868"/>
              <a:gd name="connsiteX1" fmla="*/ 509071 w 1509991"/>
              <a:gd name="connsiteY1" fmla="*/ 0 h 338868"/>
              <a:gd name="connsiteX2" fmla="*/ 1509991 w 1509991"/>
              <a:gd name="connsiteY2" fmla="*/ 92145 h 338868"/>
              <a:gd name="connsiteX3" fmla="*/ 1049854 w 1509991"/>
              <a:gd name="connsiteY3" fmla="*/ 338868 h 338868"/>
              <a:gd name="connsiteX4" fmla="*/ 0 w 1509991"/>
              <a:gd name="connsiteY4" fmla="*/ 268026 h 338868"/>
              <a:gd name="connsiteX0" fmla="*/ 0 w 1412480"/>
              <a:gd name="connsiteY0" fmla="*/ 268026 h 338868"/>
              <a:gd name="connsiteX1" fmla="*/ 509071 w 1412480"/>
              <a:gd name="connsiteY1" fmla="*/ 0 h 338868"/>
              <a:gd name="connsiteX2" fmla="*/ 1412480 w 1412480"/>
              <a:gd name="connsiteY2" fmla="*/ 44021 h 338868"/>
              <a:gd name="connsiteX3" fmla="*/ 1049854 w 1412480"/>
              <a:gd name="connsiteY3" fmla="*/ 338868 h 338868"/>
              <a:gd name="connsiteX4" fmla="*/ 0 w 1412480"/>
              <a:gd name="connsiteY4" fmla="*/ 268026 h 338868"/>
              <a:gd name="connsiteX0" fmla="*/ 0 w 1412480"/>
              <a:gd name="connsiteY0" fmla="*/ 268026 h 377481"/>
              <a:gd name="connsiteX1" fmla="*/ 509071 w 1412480"/>
              <a:gd name="connsiteY1" fmla="*/ 0 h 377481"/>
              <a:gd name="connsiteX2" fmla="*/ 1412480 w 1412480"/>
              <a:gd name="connsiteY2" fmla="*/ 44021 h 377481"/>
              <a:gd name="connsiteX3" fmla="*/ 868437 w 1412480"/>
              <a:gd name="connsiteY3" fmla="*/ 377481 h 377481"/>
              <a:gd name="connsiteX4" fmla="*/ 0 w 1412480"/>
              <a:gd name="connsiteY4" fmla="*/ 268026 h 377481"/>
              <a:gd name="connsiteX0" fmla="*/ 0 w 1869301"/>
              <a:gd name="connsiteY0" fmla="*/ 282153 h 377481"/>
              <a:gd name="connsiteX1" fmla="*/ 965892 w 1869301"/>
              <a:gd name="connsiteY1" fmla="*/ 0 h 377481"/>
              <a:gd name="connsiteX2" fmla="*/ 1869301 w 1869301"/>
              <a:gd name="connsiteY2" fmla="*/ 44021 h 377481"/>
              <a:gd name="connsiteX3" fmla="*/ 1325258 w 1869301"/>
              <a:gd name="connsiteY3" fmla="*/ 377481 h 377481"/>
              <a:gd name="connsiteX4" fmla="*/ 0 w 1869301"/>
              <a:gd name="connsiteY4" fmla="*/ 282153 h 377481"/>
              <a:gd name="connsiteX0" fmla="*/ 0 w 1869301"/>
              <a:gd name="connsiteY0" fmla="*/ 238132 h 333460"/>
              <a:gd name="connsiteX1" fmla="*/ 770474 w 1869301"/>
              <a:gd name="connsiteY1" fmla="*/ 15541 h 333460"/>
              <a:gd name="connsiteX2" fmla="*/ 1869301 w 1869301"/>
              <a:gd name="connsiteY2" fmla="*/ 0 h 333460"/>
              <a:gd name="connsiteX3" fmla="*/ 1325258 w 1869301"/>
              <a:gd name="connsiteY3" fmla="*/ 333460 h 333460"/>
              <a:gd name="connsiteX4" fmla="*/ 0 w 1869301"/>
              <a:gd name="connsiteY4" fmla="*/ 238132 h 333460"/>
              <a:gd name="connsiteX0" fmla="*/ 0 w 1869301"/>
              <a:gd name="connsiteY0" fmla="*/ 343319 h 438647"/>
              <a:gd name="connsiteX1" fmla="*/ 601462 w 1869301"/>
              <a:gd name="connsiteY1" fmla="*/ 0 h 438647"/>
              <a:gd name="connsiteX2" fmla="*/ 1869301 w 1869301"/>
              <a:gd name="connsiteY2" fmla="*/ 105187 h 438647"/>
              <a:gd name="connsiteX3" fmla="*/ 1325258 w 1869301"/>
              <a:gd name="connsiteY3" fmla="*/ 438647 h 438647"/>
              <a:gd name="connsiteX4" fmla="*/ 0 w 1869301"/>
              <a:gd name="connsiteY4" fmla="*/ 343319 h 438647"/>
              <a:gd name="connsiteX0" fmla="*/ 0 w 1931596"/>
              <a:gd name="connsiteY0" fmla="*/ 349892 h 438647"/>
              <a:gd name="connsiteX1" fmla="*/ 663757 w 1931596"/>
              <a:gd name="connsiteY1" fmla="*/ 0 h 438647"/>
              <a:gd name="connsiteX2" fmla="*/ 1931596 w 1931596"/>
              <a:gd name="connsiteY2" fmla="*/ 105187 h 438647"/>
              <a:gd name="connsiteX3" fmla="*/ 1387553 w 1931596"/>
              <a:gd name="connsiteY3" fmla="*/ 438647 h 438647"/>
              <a:gd name="connsiteX4" fmla="*/ 0 w 1931596"/>
              <a:gd name="connsiteY4" fmla="*/ 349892 h 438647"/>
              <a:gd name="connsiteX0" fmla="*/ 0 w 1931596"/>
              <a:gd name="connsiteY0" fmla="*/ 369989 h 458744"/>
              <a:gd name="connsiteX1" fmla="*/ 648239 w 1931596"/>
              <a:gd name="connsiteY1" fmla="*/ 0 h 458744"/>
              <a:gd name="connsiteX2" fmla="*/ 1931596 w 1931596"/>
              <a:gd name="connsiteY2" fmla="*/ 125284 h 458744"/>
              <a:gd name="connsiteX3" fmla="*/ 1387553 w 1931596"/>
              <a:gd name="connsiteY3" fmla="*/ 458744 h 458744"/>
              <a:gd name="connsiteX4" fmla="*/ 0 w 1931596"/>
              <a:gd name="connsiteY4" fmla="*/ 369989 h 458744"/>
              <a:gd name="connsiteX0" fmla="*/ 0 w 1931596"/>
              <a:gd name="connsiteY0" fmla="*/ 369989 h 470341"/>
              <a:gd name="connsiteX1" fmla="*/ 648239 w 1931596"/>
              <a:gd name="connsiteY1" fmla="*/ 0 h 470341"/>
              <a:gd name="connsiteX2" fmla="*/ 1931596 w 1931596"/>
              <a:gd name="connsiteY2" fmla="*/ 125284 h 470341"/>
              <a:gd name="connsiteX3" fmla="*/ 1329138 w 1931596"/>
              <a:gd name="connsiteY3" fmla="*/ 470341 h 470341"/>
              <a:gd name="connsiteX4" fmla="*/ 0 w 1931596"/>
              <a:gd name="connsiteY4" fmla="*/ 369989 h 470341"/>
              <a:gd name="connsiteX0" fmla="*/ 0 w 1931596"/>
              <a:gd name="connsiteY0" fmla="*/ 369989 h 442628"/>
              <a:gd name="connsiteX1" fmla="*/ 648239 w 1931596"/>
              <a:gd name="connsiteY1" fmla="*/ 0 h 442628"/>
              <a:gd name="connsiteX2" fmla="*/ 1931596 w 1931596"/>
              <a:gd name="connsiteY2" fmla="*/ 125284 h 442628"/>
              <a:gd name="connsiteX3" fmla="*/ 913902 w 1931596"/>
              <a:gd name="connsiteY3" fmla="*/ 442628 h 442628"/>
              <a:gd name="connsiteX4" fmla="*/ 0 w 1931596"/>
              <a:gd name="connsiteY4" fmla="*/ 369989 h 442628"/>
              <a:gd name="connsiteX0" fmla="*/ 1 w 2316829"/>
              <a:gd name="connsiteY0" fmla="*/ 400818 h 442628"/>
              <a:gd name="connsiteX1" fmla="*/ 1033472 w 2316829"/>
              <a:gd name="connsiteY1" fmla="*/ 0 h 442628"/>
              <a:gd name="connsiteX2" fmla="*/ 2316829 w 2316829"/>
              <a:gd name="connsiteY2" fmla="*/ 125284 h 442628"/>
              <a:gd name="connsiteX3" fmla="*/ 1299135 w 2316829"/>
              <a:gd name="connsiteY3" fmla="*/ 442628 h 442628"/>
              <a:gd name="connsiteX4" fmla="*/ 1 w 2316829"/>
              <a:gd name="connsiteY4" fmla="*/ 400818 h 442628"/>
              <a:gd name="connsiteX0" fmla="*/ 0 w 2316828"/>
              <a:gd name="connsiteY0" fmla="*/ 342220 h 384030"/>
              <a:gd name="connsiteX1" fmla="*/ 1119724 w 2316828"/>
              <a:gd name="connsiteY1" fmla="*/ 0 h 384030"/>
              <a:gd name="connsiteX2" fmla="*/ 2316828 w 2316828"/>
              <a:gd name="connsiteY2" fmla="*/ 66686 h 384030"/>
              <a:gd name="connsiteX3" fmla="*/ 1299134 w 2316828"/>
              <a:gd name="connsiteY3" fmla="*/ 384030 h 384030"/>
              <a:gd name="connsiteX4" fmla="*/ 0 w 2316828"/>
              <a:gd name="connsiteY4" fmla="*/ 342220 h 384030"/>
              <a:gd name="connsiteX0" fmla="*/ 0 w 2316828"/>
              <a:gd name="connsiteY0" fmla="*/ 342220 h 411191"/>
              <a:gd name="connsiteX1" fmla="*/ 1119724 w 2316828"/>
              <a:gd name="connsiteY1" fmla="*/ 0 h 411191"/>
              <a:gd name="connsiteX2" fmla="*/ 2316828 w 2316828"/>
              <a:gd name="connsiteY2" fmla="*/ 66686 h 411191"/>
              <a:gd name="connsiteX3" fmla="*/ 1151893 w 2316828"/>
              <a:gd name="connsiteY3" fmla="*/ 411191 h 411191"/>
              <a:gd name="connsiteX4" fmla="*/ 0 w 2316828"/>
              <a:gd name="connsiteY4" fmla="*/ 342220 h 411191"/>
              <a:gd name="connsiteX0" fmla="*/ 0 w 2351452"/>
              <a:gd name="connsiteY0" fmla="*/ 344136 h 411191"/>
              <a:gd name="connsiteX1" fmla="*/ 1154348 w 2351452"/>
              <a:gd name="connsiteY1" fmla="*/ 0 h 411191"/>
              <a:gd name="connsiteX2" fmla="*/ 2351452 w 2351452"/>
              <a:gd name="connsiteY2" fmla="*/ 66686 h 411191"/>
              <a:gd name="connsiteX3" fmla="*/ 1186517 w 2351452"/>
              <a:gd name="connsiteY3" fmla="*/ 411191 h 411191"/>
              <a:gd name="connsiteX4" fmla="*/ 0 w 2351452"/>
              <a:gd name="connsiteY4" fmla="*/ 344136 h 411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452" h="411191">
                <a:moveTo>
                  <a:pt x="0" y="344136"/>
                </a:moveTo>
                <a:lnTo>
                  <a:pt x="1154348" y="0"/>
                </a:lnTo>
                <a:lnTo>
                  <a:pt x="2351452" y="66686"/>
                </a:lnTo>
                <a:lnTo>
                  <a:pt x="1186517" y="411191"/>
                </a:lnTo>
                <a:lnTo>
                  <a:pt x="0" y="344136"/>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arallelogram 7">
            <a:extLst>
              <a:ext uri="{FF2B5EF4-FFF2-40B4-BE49-F238E27FC236}">
                <a16:creationId xmlns:a16="http://schemas.microsoft.com/office/drawing/2014/main" id="{60F9D3CC-128B-4E66-AA68-96405714404F}"/>
              </a:ext>
            </a:extLst>
          </p:cNvPr>
          <p:cNvSpPr/>
          <p:nvPr userDrawn="1"/>
        </p:nvSpPr>
        <p:spPr>
          <a:xfrm rot="1955453">
            <a:off x="7822769" y="1453771"/>
            <a:ext cx="1540524" cy="356112"/>
          </a:xfrm>
          <a:custGeom>
            <a:avLst/>
            <a:gdLst>
              <a:gd name="connsiteX0" fmla="*/ 0 w 2075354"/>
              <a:gd name="connsiteY0" fmla="*/ 516661 h 516661"/>
              <a:gd name="connsiteX1" fmla="*/ 274957 w 2075354"/>
              <a:gd name="connsiteY1" fmla="*/ 0 h 516661"/>
              <a:gd name="connsiteX2" fmla="*/ 2075354 w 2075354"/>
              <a:gd name="connsiteY2" fmla="*/ 0 h 516661"/>
              <a:gd name="connsiteX3" fmla="*/ 1800397 w 2075354"/>
              <a:gd name="connsiteY3" fmla="*/ 516661 h 516661"/>
              <a:gd name="connsiteX4" fmla="*/ 0 w 2075354"/>
              <a:gd name="connsiteY4" fmla="*/ 516661 h 516661"/>
              <a:gd name="connsiteX0" fmla="*/ 0 w 2056534"/>
              <a:gd name="connsiteY0" fmla="*/ 461218 h 516661"/>
              <a:gd name="connsiteX1" fmla="*/ 256137 w 2056534"/>
              <a:gd name="connsiteY1" fmla="*/ 0 h 516661"/>
              <a:gd name="connsiteX2" fmla="*/ 2056534 w 2056534"/>
              <a:gd name="connsiteY2" fmla="*/ 0 h 516661"/>
              <a:gd name="connsiteX3" fmla="*/ 1781577 w 2056534"/>
              <a:gd name="connsiteY3" fmla="*/ 516661 h 516661"/>
              <a:gd name="connsiteX4" fmla="*/ 0 w 2056534"/>
              <a:gd name="connsiteY4" fmla="*/ 461218 h 516661"/>
              <a:gd name="connsiteX0" fmla="*/ 0 w 1781577"/>
              <a:gd name="connsiteY0" fmla="*/ 461218 h 516661"/>
              <a:gd name="connsiteX1" fmla="*/ 256137 w 1781577"/>
              <a:gd name="connsiteY1" fmla="*/ 0 h 516661"/>
              <a:gd name="connsiteX2" fmla="*/ 1776156 w 1781577"/>
              <a:gd name="connsiteY2" fmla="*/ 70716 h 516661"/>
              <a:gd name="connsiteX3" fmla="*/ 1781577 w 1781577"/>
              <a:gd name="connsiteY3" fmla="*/ 516661 h 516661"/>
              <a:gd name="connsiteX4" fmla="*/ 0 w 1781577"/>
              <a:gd name="connsiteY4" fmla="*/ 461218 h 516661"/>
              <a:gd name="connsiteX0" fmla="*/ 0 w 2048060"/>
              <a:gd name="connsiteY0" fmla="*/ 461218 h 509091"/>
              <a:gd name="connsiteX1" fmla="*/ 256137 w 2048060"/>
              <a:gd name="connsiteY1" fmla="*/ 0 h 509091"/>
              <a:gd name="connsiteX2" fmla="*/ 1776156 w 2048060"/>
              <a:gd name="connsiteY2" fmla="*/ 70716 h 509091"/>
              <a:gd name="connsiteX3" fmla="*/ 2048060 w 2048060"/>
              <a:gd name="connsiteY3" fmla="*/ 509091 h 509091"/>
              <a:gd name="connsiteX4" fmla="*/ 0 w 2048060"/>
              <a:gd name="connsiteY4" fmla="*/ 461218 h 509091"/>
              <a:gd name="connsiteX0" fmla="*/ 408050 w 1791923"/>
              <a:gd name="connsiteY0" fmla="*/ 481572 h 509091"/>
              <a:gd name="connsiteX1" fmla="*/ 0 w 1791923"/>
              <a:gd name="connsiteY1" fmla="*/ 0 h 509091"/>
              <a:gd name="connsiteX2" fmla="*/ 1520019 w 1791923"/>
              <a:gd name="connsiteY2" fmla="*/ 70716 h 509091"/>
              <a:gd name="connsiteX3" fmla="*/ 1791923 w 1791923"/>
              <a:gd name="connsiteY3" fmla="*/ 509091 h 509091"/>
              <a:gd name="connsiteX4" fmla="*/ 408050 w 1791923"/>
              <a:gd name="connsiteY4" fmla="*/ 481572 h 509091"/>
              <a:gd name="connsiteX0" fmla="*/ 367383 w 1751256"/>
              <a:gd name="connsiteY0" fmla="*/ 485865 h 513384"/>
              <a:gd name="connsiteX1" fmla="*/ 0 w 1751256"/>
              <a:gd name="connsiteY1" fmla="*/ 0 h 513384"/>
              <a:gd name="connsiteX2" fmla="*/ 1479352 w 1751256"/>
              <a:gd name="connsiteY2" fmla="*/ 75009 h 513384"/>
              <a:gd name="connsiteX3" fmla="*/ 1751256 w 1751256"/>
              <a:gd name="connsiteY3" fmla="*/ 513384 h 513384"/>
              <a:gd name="connsiteX4" fmla="*/ 367383 w 1751256"/>
              <a:gd name="connsiteY4" fmla="*/ 485865 h 513384"/>
              <a:gd name="connsiteX0" fmla="*/ 1045628 w 2429501"/>
              <a:gd name="connsiteY0" fmla="*/ 524529 h 552048"/>
              <a:gd name="connsiteX1" fmla="*/ 1 w 2429501"/>
              <a:gd name="connsiteY1" fmla="*/ 1 h 552048"/>
              <a:gd name="connsiteX2" fmla="*/ 2157597 w 2429501"/>
              <a:gd name="connsiteY2" fmla="*/ 113673 h 552048"/>
              <a:gd name="connsiteX3" fmla="*/ 2429501 w 2429501"/>
              <a:gd name="connsiteY3" fmla="*/ 552048 h 552048"/>
              <a:gd name="connsiteX4" fmla="*/ 1045628 w 2429501"/>
              <a:gd name="connsiteY4" fmla="*/ 524529 h 552048"/>
              <a:gd name="connsiteX0" fmla="*/ 578352 w 2429499"/>
              <a:gd name="connsiteY0" fmla="*/ 463974 h 552046"/>
              <a:gd name="connsiteX1" fmla="*/ -1 w 2429499"/>
              <a:gd name="connsiteY1" fmla="*/ -1 h 552046"/>
              <a:gd name="connsiteX2" fmla="*/ 2157595 w 2429499"/>
              <a:gd name="connsiteY2" fmla="*/ 113671 h 552046"/>
              <a:gd name="connsiteX3" fmla="*/ 2429499 w 2429499"/>
              <a:gd name="connsiteY3" fmla="*/ 552046 h 552046"/>
              <a:gd name="connsiteX4" fmla="*/ 578352 w 2429499"/>
              <a:gd name="connsiteY4" fmla="*/ 463974 h 552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9499" h="552046">
                <a:moveTo>
                  <a:pt x="578352" y="463974"/>
                </a:moveTo>
                <a:lnTo>
                  <a:pt x="-1" y="-1"/>
                </a:lnTo>
                <a:lnTo>
                  <a:pt x="2157595" y="113671"/>
                </a:lnTo>
                <a:lnTo>
                  <a:pt x="2429499" y="552046"/>
                </a:lnTo>
                <a:lnTo>
                  <a:pt x="578352" y="46397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idx="1"/>
          </p:nvPr>
        </p:nvSpPr>
        <p:spPr>
          <a:xfrm>
            <a:off x="3887391" y="987426"/>
            <a:ext cx="4629150" cy="4873625"/>
          </a:xfrm>
        </p:spPr>
        <p:txBody>
          <a:bodyPr>
            <a:normAutofit/>
          </a:bodyPr>
          <a:lstStyle>
            <a:lvl1pPr>
              <a:defRPr sz="3000">
                <a:latin typeface="+mn-lt"/>
              </a:defRPr>
            </a:lvl1pPr>
            <a:lvl2pPr>
              <a:defRPr sz="3000">
                <a:latin typeface="+mn-lt"/>
              </a:defRPr>
            </a:lvl2pPr>
            <a:lvl3pPr>
              <a:defRPr sz="3000">
                <a:latin typeface="+mn-lt"/>
              </a:defRPr>
            </a:lvl3pPr>
            <a:lvl4pPr>
              <a:defRPr sz="3000">
                <a:latin typeface="+mn-lt"/>
              </a:defRPr>
            </a:lvl4pPr>
            <a:lvl5pPr>
              <a:defRPr sz="3000">
                <a:latin typeface="+mn-lt"/>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7" name="Straight Connector 16">
            <a:extLst>
              <a:ext uri="{FF2B5EF4-FFF2-40B4-BE49-F238E27FC236}">
                <a16:creationId xmlns:a16="http://schemas.microsoft.com/office/drawing/2014/main" id="{C88B00ED-A0A0-474F-A7A2-A8105B1235FF}"/>
              </a:ext>
            </a:extLst>
          </p:cNvPr>
          <p:cNvCxnSpPr/>
          <p:nvPr userDrawn="1"/>
        </p:nvCxnSpPr>
        <p:spPr>
          <a:xfrm>
            <a:off x="628650" y="2057400"/>
            <a:ext cx="2950369" cy="0"/>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Tree>
    <p:extLst>
      <p:ext uri="{BB962C8B-B14F-4D97-AF65-F5344CB8AC3E}">
        <p14:creationId xmlns:p14="http://schemas.microsoft.com/office/powerpoint/2010/main" val="537607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9" name="Picture Placeholder 17">
            <a:extLst>
              <a:ext uri="{FF2B5EF4-FFF2-40B4-BE49-F238E27FC236}">
                <a16:creationId xmlns:a16="http://schemas.microsoft.com/office/drawing/2014/main" id="{2FB14948-3BBC-4930-8A88-0295D9C6D2F9}"/>
              </a:ext>
            </a:extLst>
          </p:cNvPr>
          <p:cNvSpPr>
            <a:spLocks noGrp="1"/>
          </p:cNvSpPr>
          <p:nvPr>
            <p:ph type="pic" sz="quarter" idx="14"/>
          </p:nvPr>
        </p:nvSpPr>
        <p:spPr>
          <a:xfrm>
            <a:off x="0" y="-13290"/>
            <a:ext cx="3101651" cy="2541180"/>
          </a:xfrm>
          <a:custGeom>
            <a:avLst/>
            <a:gdLst>
              <a:gd name="connsiteX0" fmla="*/ 0 w 2843868"/>
              <a:gd name="connsiteY0" fmla="*/ 2541180 h 2541180"/>
              <a:gd name="connsiteX1" fmla="*/ 0 w 2843868"/>
              <a:gd name="connsiteY1" fmla="*/ 0 h 2541180"/>
              <a:gd name="connsiteX2" fmla="*/ 2843868 w 2843868"/>
              <a:gd name="connsiteY2" fmla="*/ 2541180 h 2541180"/>
              <a:gd name="connsiteX3" fmla="*/ 0 w 2843868"/>
              <a:gd name="connsiteY3" fmla="*/ 2541180 h 2541180"/>
              <a:gd name="connsiteX0" fmla="*/ 0 w 3101651"/>
              <a:gd name="connsiteY0" fmla="*/ 2541180 h 2541180"/>
              <a:gd name="connsiteX1" fmla="*/ 0 w 3101651"/>
              <a:gd name="connsiteY1" fmla="*/ 0 h 2541180"/>
              <a:gd name="connsiteX2" fmla="*/ 3101651 w 3101651"/>
              <a:gd name="connsiteY2" fmla="*/ 7125 h 2541180"/>
              <a:gd name="connsiteX3" fmla="*/ 0 w 3101651"/>
              <a:gd name="connsiteY3" fmla="*/ 2541180 h 2541180"/>
            </a:gdLst>
            <a:ahLst/>
            <a:cxnLst>
              <a:cxn ang="0">
                <a:pos x="connsiteX0" y="connsiteY0"/>
              </a:cxn>
              <a:cxn ang="0">
                <a:pos x="connsiteX1" y="connsiteY1"/>
              </a:cxn>
              <a:cxn ang="0">
                <a:pos x="connsiteX2" y="connsiteY2"/>
              </a:cxn>
              <a:cxn ang="0">
                <a:pos x="connsiteX3" y="connsiteY3"/>
              </a:cxn>
            </a:cxnLst>
            <a:rect l="l" t="t" r="r" b="b"/>
            <a:pathLst>
              <a:path w="3101651" h="2541180">
                <a:moveTo>
                  <a:pt x="0" y="2541180"/>
                </a:moveTo>
                <a:lnTo>
                  <a:pt x="0" y="0"/>
                </a:lnTo>
                <a:lnTo>
                  <a:pt x="3101651" y="7125"/>
                </a:lnTo>
                <a:lnTo>
                  <a:pt x="0" y="2541180"/>
                </a:lnTo>
                <a:close/>
              </a:path>
            </a:pathLst>
          </a:custGeom>
          <a:solidFill>
            <a:schemeClr val="bg1">
              <a:lumMod val="85000"/>
            </a:schemeClr>
          </a:solidFill>
        </p:spPr>
        <p:txBody>
          <a:bodyPr wrap="square" rIns="365760" anchor="ctr">
            <a:noAutofit/>
          </a:bodyPr>
          <a:lstStyle>
            <a:lvl1pPr marL="0" indent="0" algn="r">
              <a:buNone/>
              <a:defRPr>
                <a:solidFill>
                  <a:schemeClr val="tx1"/>
                </a:solidFill>
              </a:defRPr>
            </a:lvl1pPr>
          </a:lstStyle>
          <a:p>
            <a:r>
              <a:rPr lang="en-US" noProof="0" dirty="0"/>
              <a:t>Click icon to add picture</a:t>
            </a:r>
          </a:p>
        </p:txBody>
      </p:sp>
      <p:sp>
        <p:nvSpPr>
          <p:cNvPr id="2" name="Title 1"/>
          <p:cNvSpPr>
            <a:spLocks noGrp="1"/>
          </p:cNvSpPr>
          <p:nvPr>
            <p:ph type="title"/>
          </p:nvPr>
        </p:nvSpPr>
        <p:spPr>
          <a:xfrm>
            <a:off x="629841" y="457200"/>
            <a:ext cx="2949178" cy="1600200"/>
          </a:xfrm>
        </p:spPr>
        <p:txBody>
          <a:bodyPr anchor="b">
            <a:normAutofit/>
          </a:bodyPr>
          <a:lstStyle>
            <a:lvl1pPr>
              <a:defRPr sz="3600">
                <a:latin typeface="+mn-lt"/>
              </a:defRPr>
            </a:lvl1pPr>
          </a:lstStyle>
          <a:p>
            <a:r>
              <a:rPr lang="en-US" dirty="0"/>
              <a:t>Click to edit Master title style</a:t>
            </a:r>
          </a:p>
        </p:txBody>
      </p:sp>
      <p:sp>
        <p:nvSpPr>
          <p:cNvPr id="4" name="Text Placeholder 3"/>
          <p:cNvSpPr>
            <a:spLocks noGrp="1"/>
          </p:cNvSpPr>
          <p:nvPr>
            <p:ph type="body" sz="half" idx="2"/>
          </p:nvPr>
        </p:nvSpPr>
        <p:spPr>
          <a:xfrm>
            <a:off x="629841" y="2057400"/>
            <a:ext cx="2949178" cy="3811588"/>
          </a:xfrm>
        </p:spPr>
        <p:txBody>
          <a:bodyPr>
            <a:normAutofit/>
          </a:bodyPr>
          <a:lstStyle>
            <a:lvl1pPr marL="0" indent="0">
              <a:buNone/>
              <a:defRPr sz="30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p>
            <a:fld id="{87457278-C95C-40E5-A718-C38063827B70}" type="datetime1">
              <a:rPr lang="en-US" smtClean="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C1EBBB-3F35-4903-84C3-6B5F39D4F454}" type="slidenum">
              <a:rPr lang="en-US" smtClean="0"/>
              <a:t>‹#›</a:t>
            </a:fld>
            <a:endParaRPr lang="en-US" dirty="0"/>
          </a:p>
        </p:txBody>
      </p:sp>
      <p:sp>
        <p:nvSpPr>
          <p:cNvPr id="8" name="Right Triangle 7">
            <a:extLst>
              <a:ext uri="{FF2B5EF4-FFF2-40B4-BE49-F238E27FC236}">
                <a16:creationId xmlns:a16="http://schemas.microsoft.com/office/drawing/2014/main" id="{F7673BE8-3B4E-4042-8AA4-B53B14616033}"/>
              </a:ext>
            </a:extLst>
          </p:cNvPr>
          <p:cNvSpPr/>
          <p:nvPr userDrawn="1"/>
        </p:nvSpPr>
        <p:spPr>
          <a:xfrm flipH="1" flipV="1">
            <a:off x="4154905" y="-1"/>
            <a:ext cx="4989095" cy="6176963"/>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Parallelogram 18">
            <a:extLst>
              <a:ext uri="{FF2B5EF4-FFF2-40B4-BE49-F238E27FC236}">
                <a16:creationId xmlns:a16="http://schemas.microsoft.com/office/drawing/2014/main" id="{2F90617A-0CAD-4053-BF5A-D3753F347192}"/>
              </a:ext>
            </a:extLst>
          </p:cNvPr>
          <p:cNvSpPr/>
          <p:nvPr userDrawn="1"/>
        </p:nvSpPr>
        <p:spPr>
          <a:xfrm rot="12813915">
            <a:off x="4659234" y="-58670"/>
            <a:ext cx="1602648" cy="621698"/>
          </a:xfrm>
          <a:custGeom>
            <a:avLst/>
            <a:gdLst>
              <a:gd name="connsiteX0" fmla="*/ 0 w 1670028"/>
              <a:gd name="connsiteY0" fmla="*/ 252381 h 252381"/>
              <a:gd name="connsiteX1" fmla="*/ 134312 w 1670028"/>
              <a:gd name="connsiteY1" fmla="*/ 0 h 252381"/>
              <a:gd name="connsiteX2" fmla="*/ 1670028 w 1670028"/>
              <a:gd name="connsiteY2" fmla="*/ 0 h 252381"/>
              <a:gd name="connsiteX3" fmla="*/ 1535716 w 1670028"/>
              <a:gd name="connsiteY3" fmla="*/ 252381 h 252381"/>
              <a:gd name="connsiteX4" fmla="*/ 0 w 1670028"/>
              <a:gd name="connsiteY4" fmla="*/ 252381 h 252381"/>
              <a:gd name="connsiteX0" fmla="*/ 0 w 1670028"/>
              <a:gd name="connsiteY0" fmla="*/ 252381 h 252381"/>
              <a:gd name="connsiteX1" fmla="*/ 134312 w 1670028"/>
              <a:gd name="connsiteY1" fmla="*/ 0 h 252381"/>
              <a:gd name="connsiteX2" fmla="*/ 1670028 w 1670028"/>
              <a:gd name="connsiteY2" fmla="*/ 0 h 252381"/>
              <a:gd name="connsiteX3" fmla="*/ 1273856 w 1670028"/>
              <a:gd name="connsiteY3" fmla="*/ 243715 h 252381"/>
              <a:gd name="connsiteX4" fmla="*/ 0 w 1670028"/>
              <a:gd name="connsiteY4" fmla="*/ 252381 h 252381"/>
              <a:gd name="connsiteX0" fmla="*/ 0 w 1739484"/>
              <a:gd name="connsiteY0" fmla="*/ 257427 h 257427"/>
              <a:gd name="connsiteX1" fmla="*/ 134312 w 1739484"/>
              <a:gd name="connsiteY1" fmla="*/ 5046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257427"/>
              <a:gd name="connsiteX1" fmla="*/ 449385 w 1739484"/>
              <a:gd name="connsiteY1" fmla="*/ 17069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309580"/>
              <a:gd name="connsiteX1" fmla="*/ 449385 w 1739484"/>
              <a:gd name="connsiteY1" fmla="*/ 17069 h 309580"/>
              <a:gd name="connsiteX2" fmla="*/ 1739484 w 1739484"/>
              <a:gd name="connsiteY2" fmla="*/ 0 h 309580"/>
              <a:gd name="connsiteX3" fmla="*/ 1643737 w 1739484"/>
              <a:gd name="connsiteY3" fmla="*/ 309580 h 309580"/>
              <a:gd name="connsiteX4" fmla="*/ 0 w 1739484"/>
              <a:gd name="connsiteY4" fmla="*/ 257427 h 309580"/>
              <a:gd name="connsiteX0" fmla="*/ 0 w 1643737"/>
              <a:gd name="connsiteY0" fmla="*/ 240358 h 292511"/>
              <a:gd name="connsiteX1" fmla="*/ 449385 w 1643737"/>
              <a:gd name="connsiteY1" fmla="*/ 0 h 292511"/>
              <a:gd name="connsiteX2" fmla="*/ 1313038 w 1643737"/>
              <a:gd name="connsiteY2" fmla="*/ 69187 h 292511"/>
              <a:gd name="connsiteX3" fmla="*/ 1643737 w 1643737"/>
              <a:gd name="connsiteY3" fmla="*/ 292511 h 292511"/>
              <a:gd name="connsiteX4" fmla="*/ 0 w 1643737"/>
              <a:gd name="connsiteY4" fmla="*/ 240358 h 292511"/>
              <a:gd name="connsiteX0" fmla="*/ 0 w 1643737"/>
              <a:gd name="connsiteY0" fmla="*/ 246836 h 298989"/>
              <a:gd name="connsiteX1" fmla="*/ 449385 w 1643737"/>
              <a:gd name="connsiteY1" fmla="*/ 6478 h 298989"/>
              <a:gd name="connsiteX2" fmla="*/ 1229917 w 1643737"/>
              <a:gd name="connsiteY2" fmla="*/ 0 h 298989"/>
              <a:gd name="connsiteX3" fmla="*/ 1643737 w 1643737"/>
              <a:gd name="connsiteY3" fmla="*/ 298989 h 298989"/>
              <a:gd name="connsiteX4" fmla="*/ 0 w 1643737"/>
              <a:gd name="connsiteY4" fmla="*/ 246836 h 298989"/>
              <a:gd name="connsiteX0" fmla="*/ 339887 w 1194352"/>
              <a:gd name="connsiteY0" fmla="*/ 247487 h 298989"/>
              <a:gd name="connsiteX1" fmla="*/ 0 w 1194352"/>
              <a:gd name="connsiteY1" fmla="*/ 6478 h 298989"/>
              <a:gd name="connsiteX2" fmla="*/ 780532 w 1194352"/>
              <a:gd name="connsiteY2" fmla="*/ 0 h 298989"/>
              <a:gd name="connsiteX3" fmla="*/ 1194352 w 1194352"/>
              <a:gd name="connsiteY3" fmla="*/ 298989 h 298989"/>
              <a:gd name="connsiteX4" fmla="*/ 339887 w 1194352"/>
              <a:gd name="connsiteY4" fmla="*/ 247487 h 298989"/>
              <a:gd name="connsiteX0" fmla="*/ 339887 w 1194352"/>
              <a:gd name="connsiteY0" fmla="*/ 256937 h 308439"/>
              <a:gd name="connsiteX1" fmla="*/ 0 w 1194352"/>
              <a:gd name="connsiteY1" fmla="*/ 15928 h 308439"/>
              <a:gd name="connsiteX2" fmla="*/ 766290 w 1194352"/>
              <a:gd name="connsiteY2" fmla="*/ 0 h 308439"/>
              <a:gd name="connsiteX3" fmla="*/ 1194352 w 1194352"/>
              <a:gd name="connsiteY3" fmla="*/ 308439 h 308439"/>
              <a:gd name="connsiteX4" fmla="*/ 339887 w 1194352"/>
              <a:gd name="connsiteY4" fmla="*/ 256937 h 308439"/>
              <a:gd name="connsiteX0" fmla="*/ 339887 w 1652438"/>
              <a:gd name="connsiteY0" fmla="*/ 241009 h 292511"/>
              <a:gd name="connsiteX1" fmla="*/ 0 w 1652438"/>
              <a:gd name="connsiteY1" fmla="*/ 0 h 292511"/>
              <a:gd name="connsiteX2" fmla="*/ 1652438 w 1652438"/>
              <a:gd name="connsiteY2" fmla="*/ 74284 h 292511"/>
              <a:gd name="connsiteX3" fmla="*/ 1194352 w 1652438"/>
              <a:gd name="connsiteY3" fmla="*/ 292511 h 292511"/>
              <a:gd name="connsiteX4" fmla="*/ 339887 w 1652438"/>
              <a:gd name="connsiteY4" fmla="*/ 241009 h 292511"/>
              <a:gd name="connsiteX0" fmla="*/ 339887 w 1652438"/>
              <a:gd name="connsiteY0" fmla="*/ 241009 h 321007"/>
              <a:gd name="connsiteX1" fmla="*/ 0 w 1652438"/>
              <a:gd name="connsiteY1" fmla="*/ 0 h 321007"/>
              <a:gd name="connsiteX2" fmla="*/ 1652438 w 1652438"/>
              <a:gd name="connsiteY2" fmla="*/ 74284 h 321007"/>
              <a:gd name="connsiteX3" fmla="*/ 1192301 w 1652438"/>
              <a:gd name="connsiteY3" fmla="*/ 321007 h 321007"/>
              <a:gd name="connsiteX4" fmla="*/ 339887 w 1652438"/>
              <a:gd name="connsiteY4" fmla="*/ 241009 h 321007"/>
              <a:gd name="connsiteX0" fmla="*/ 247154 w 1652438"/>
              <a:gd name="connsiteY0" fmla="*/ 221848 h 321007"/>
              <a:gd name="connsiteX1" fmla="*/ 0 w 1652438"/>
              <a:gd name="connsiteY1" fmla="*/ 0 h 321007"/>
              <a:gd name="connsiteX2" fmla="*/ 1652438 w 1652438"/>
              <a:gd name="connsiteY2" fmla="*/ 74284 h 321007"/>
              <a:gd name="connsiteX3" fmla="*/ 1192301 w 1652438"/>
              <a:gd name="connsiteY3" fmla="*/ 321007 h 321007"/>
              <a:gd name="connsiteX4" fmla="*/ 247154 w 1652438"/>
              <a:gd name="connsiteY4" fmla="*/ 221848 h 321007"/>
              <a:gd name="connsiteX0" fmla="*/ 0 w 1405284"/>
              <a:gd name="connsiteY0" fmla="*/ 225439 h 324598"/>
              <a:gd name="connsiteX1" fmla="*/ 416170 w 1405284"/>
              <a:gd name="connsiteY1" fmla="*/ 0 h 324598"/>
              <a:gd name="connsiteX2" fmla="*/ 1405284 w 1405284"/>
              <a:gd name="connsiteY2" fmla="*/ 77875 h 324598"/>
              <a:gd name="connsiteX3" fmla="*/ 945147 w 1405284"/>
              <a:gd name="connsiteY3" fmla="*/ 324598 h 324598"/>
              <a:gd name="connsiteX4" fmla="*/ 0 w 1405284"/>
              <a:gd name="connsiteY4" fmla="*/ 225439 h 324598"/>
              <a:gd name="connsiteX0" fmla="*/ 0 w 1448741"/>
              <a:gd name="connsiteY0" fmla="*/ 234863 h 324598"/>
              <a:gd name="connsiteX1" fmla="*/ 459627 w 1448741"/>
              <a:gd name="connsiteY1" fmla="*/ 0 h 324598"/>
              <a:gd name="connsiteX2" fmla="*/ 1448741 w 1448741"/>
              <a:gd name="connsiteY2" fmla="*/ 77875 h 324598"/>
              <a:gd name="connsiteX3" fmla="*/ 988604 w 1448741"/>
              <a:gd name="connsiteY3" fmla="*/ 324598 h 324598"/>
              <a:gd name="connsiteX4" fmla="*/ 0 w 1448741"/>
              <a:gd name="connsiteY4" fmla="*/ 234863 h 324598"/>
              <a:gd name="connsiteX0" fmla="*/ 0 w 1448741"/>
              <a:gd name="connsiteY0" fmla="*/ 249133 h 338868"/>
              <a:gd name="connsiteX1" fmla="*/ 447821 w 1448741"/>
              <a:gd name="connsiteY1" fmla="*/ 0 h 338868"/>
              <a:gd name="connsiteX2" fmla="*/ 1448741 w 1448741"/>
              <a:gd name="connsiteY2" fmla="*/ 92145 h 338868"/>
              <a:gd name="connsiteX3" fmla="*/ 988604 w 1448741"/>
              <a:gd name="connsiteY3" fmla="*/ 338868 h 338868"/>
              <a:gd name="connsiteX4" fmla="*/ 0 w 1448741"/>
              <a:gd name="connsiteY4" fmla="*/ 249133 h 338868"/>
              <a:gd name="connsiteX0" fmla="*/ 0 w 1509991"/>
              <a:gd name="connsiteY0" fmla="*/ 268026 h 338868"/>
              <a:gd name="connsiteX1" fmla="*/ 509071 w 1509991"/>
              <a:gd name="connsiteY1" fmla="*/ 0 h 338868"/>
              <a:gd name="connsiteX2" fmla="*/ 1509991 w 1509991"/>
              <a:gd name="connsiteY2" fmla="*/ 92145 h 338868"/>
              <a:gd name="connsiteX3" fmla="*/ 1049854 w 1509991"/>
              <a:gd name="connsiteY3" fmla="*/ 338868 h 338868"/>
              <a:gd name="connsiteX4" fmla="*/ 0 w 1509991"/>
              <a:gd name="connsiteY4" fmla="*/ 268026 h 338868"/>
              <a:gd name="connsiteX0" fmla="*/ 0 w 1412480"/>
              <a:gd name="connsiteY0" fmla="*/ 268026 h 338868"/>
              <a:gd name="connsiteX1" fmla="*/ 509071 w 1412480"/>
              <a:gd name="connsiteY1" fmla="*/ 0 h 338868"/>
              <a:gd name="connsiteX2" fmla="*/ 1412480 w 1412480"/>
              <a:gd name="connsiteY2" fmla="*/ 44021 h 338868"/>
              <a:gd name="connsiteX3" fmla="*/ 1049854 w 1412480"/>
              <a:gd name="connsiteY3" fmla="*/ 338868 h 338868"/>
              <a:gd name="connsiteX4" fmla="*/ 0 w 1412480"/>
              <a:gd name="connsiteY4" fmla="*/ 268026 h 338868"/>
              <a:gd name="connsiteX0" fmla="*/ 0 w 1412480"/>
              <a:gd name="connsiteY0" fmla="*/ 268026 h 377481"/>
              <a:gd name="connsiteX1" fmla="*/ 509071 w 1412480"/>
              <a:gd name="connsiteY1" fmla="*/ 0 h 377481"/>
              <a:gd name="connsiteX2" fmla="*/ 1412480 w 1412480"/>
              <a:gd name="connsiteY2" fmla="*/ 44021 h 377481"/>
              <a:gd name="connsiteX3" fmla="*/ 868437 w 1412480"/>
              <a:gd name="connsiteY3" fmla="*/ 377481 h 377481"/>
              <a:gd name="connsiteX4" fmla="*/ 0 w 1412480"/>
              <a:gd name="connsiteY4" fmla="*/ 268026 h 377481"/>
              <a:gd name="connsiteX0" fmla="*/ 0 w 1869301"/>
              <a:gd name="connsiteY0" fmla="*/ 282153 h 377481"/>
              <a:gd name="connsiteX1" fmla="*/ 965892 w 1869301"/>
              <a:gd name="connsiteY1" fmla="*/ 0 h 377481"/>
              <a:gd name="connsiteX2" fmla="*/ 1869301 w 1869301"/>
              <a:gd name="connsiteY2" fmla="*/ 44021 h 377481"/>
              <a:gd name="connsiteX3" fmla="*/ 1325258 w 1869301"/>
              <a:gd name="connsiteY3" fmla="*/ 377481 h 377481"/>
              <a:gd name="connsiteX4" fmla="*/ 0 w 1869301"/>
              <a:gd name="connsiteY4" fmla="*/ 282153 h 377481"/>
              <a:gd name="connsiteX0" fmla="*/ 0 w 1869301"/>
              <a:gd name="connsiteY0" fmla="*/ 238132 h 333460"/>
              <a:gd name="connsiteX1" fmla="*/ 770474 w 1869301"/>
              <a:gd name="connsiteY1" fmla="*/ 15541 h 333460"/>
              <a:gd name="connsiteX2" fmla="*/ 1869301 w 1869301"/>
              <a:gd name="connsiteY2" fmla="*/ 0 h 333460"/>
              <a:gd name="connsiteX3" fmla="*/ 1325258 w 1869301"/>
              <a:gd name="connsiteY3" fmla="*/ 333460 h 333460"/>
              <a:gd name="connsiteX4" fmla="*/ 0 w 1869301"/>
              <a:gd name="connsiteY4" fmla="*/ 238132 h 333460"/>
              <a:gd name="connsiteX0" fmla="*/ 0 w 1869301"/>
              <a:gd name="connsiteY0" fmla="*/ 343319 h 438647"/>
              <a:gd name="connsiteX1" fmla="*/ 601462 w 1869301"/>
              <a:gd name="connsiteY1" fmla="*/ 0 h 438647"/>
              <a:gd name="connsiteX2" fmla="*/ 1869301 w 1869301"/>
              <a:gd name="connsiteY2" fmla="*/ 105187 h 438647"/>
              <a:gd name="connsiteX3" fmla="*/ 1325258 w 1869301"/>
              <a:gd name="connsiteY3" fmla="*/ 438647 h 438647"/>
              <a:gd name="connsiteX4" fmla="*/ 0 w 1869301"/>
              <a:gd name="connsiteY4" fmla="*/ 343319 h 438647"/>
              <a:gd name="connsiteX0" fmla="*/ 0 w 1931596"/>
              <a:gd name="connsiteY0" fmla="*/ 349892 h 438647"/>
              <a:gd name="connsiteX1" fmla="*/ 663757 w 1931596"/>
              <a:gd name="connsiteY1" fmla="*/ 0 h 438647"/>
              <a:gd name="connsiteX2" fmla="*/ 1931596 w 1931596"/>
              <a:gd name="connsiteY2" fmla="*/ 105187 h 438647"/>
              <a:gd name="connsiteX3" fmla="*/ 1387553 w 1931596"/>
              <a:gd name="connsiteY3" fmla="*/ 438647 h 438647"/>
              <a:gd name="connsiteX4" fmla="*/ 0 w 1931596"/>
              <a:gd name="connsiteY4" fmla="*/ 349892 h 438647"/>
              <a:gd name="connsiteX0" fmla="*/ 0 w 1931596"/>
              <a:gd name="connsiteY0" fmla="*/ 369989 h 458744"/>
              <a:gd name="connsiteX1" fmla="*/ 648239 w 1931596"/>
              <a:gd name="connsiteY1" fmla="*/ 0 h 458744"/>
              <a:gd name="connsiteX2" fmla="*/ 1931596 w 1931596"/>
              <a:gd name="connsiteY2" fmla="*/ 125284 h 458744"/>
              <a:gd name="connsiteX3" fmla="*/ 1387553 w 1931596"/>
              <a:gd name="connsiteY3" fmla="*/ 458744 h 458744"/>
              <a:gd name="connsiteX4" fmla="*/ 0 w 1931596"/>
              <a:gd name="connsiteY4" fmla="*/ 369989 h 458744"/>
              <a:gd name="connsiteX0" fmla="*/ 0 w 1931596"/>
              <a:gd name="connsiteY0" fmla="*/ 369989 h 470341"/>
              <a:gd name="connsiteX1" fmla="*/ 648239 w 1931596"/>
              <a:gd name="connsiteY1" fmla="*/ 0 h 470341"/>
              <a:gd name="connsiteX2" fmla="*/ 1931596 w 1931596"/>
              <a:gd name="connsiteY2" fmla="*/ 125284 h 470341"/>
              <a:gd name="connsiteX3" fmla="*/ 1329138 w 1931596"/>
              <a:gd name="connsiteY3" fmla="*/ 470341 h 470341"/>
              <a:gd name="connsiteX4" fmla="*/ 0 w 1931596"/>
              <a:gd name="connsiteY4" fmla="*/ 369989 h 470341"/>
              <a:gd name="connsiteX0" fmla="*/ 0 w 1931596"/>
              <a:gd name="connsiteY0" fmla="*/ 369989 h 442628"/>
              <a:gd name="connsiteX1" fmla="*/ 648239 w 1931596"/>
              <a:gd name="connsiteY1" fmla="*/ 0 h 442628"/>
              <a:gd name="connsiteX2" fmla="*/ 1931596 w 1931596"/>
              <a:gd name="connsiteY2" fmla="*/ 125284 h 442628"/>
              <a:gd name="connsiteX3" fmla="*/ 913902 w 1931596"/>
              <a:gd name="connsiteY3" fmla="*/ 442628 h 442628"/>
              <a:gd name="connsiteX4" fmla="*/ 0 w 1931596"/>
              <a:gd name="connsiteY4" fmla="*/ 369989 h 442628"/>
              <a:gd name="connsiteX0" fmla="*/ 1 w 2316829"/>
              <a:gd name="connsiteY0" fmla="*/ 400818 h 442628"/>
              <a:gd name="connsiteX1" fmla="*/ 1033472 w 2316829"/>
              <a:gd name="connsiteY1" fmla="*/ 0 h 442628"/>
              <a:gd name="connsiteX2" fmla="*/ 2316829 w 2316829"/>
              <a:gd name="connsiteY2" fmla="*/ 125284 h 442628"/>
              <a:gd name="connsiteX3" fmla="*/ 1299135 w 2316829"/>
              <a:gd name="connsiteY3" fmla="*/ 442628 h 442628"/>
              <a:gd name="connsiteX4" fmla="*/ 1 w 2316829"/>
              <a:gd name="connsiteY4" fmla="*/ 400818 h 442628"/>
              <a:gd name="connsiteX0" fmla="*/ 0 w 2316828"/>
              <a:gd name="connsiteY0" fmla="*/ 342220 h 384030"/>
              <a:gd name="connsiteX1" fmla="*/ 1119724 w 2316828"/>
              <a:gd name="connsiteY1" fmla="*/ 0 h 384030"/>
              <a:gd name="connsiteX2" fmla="*/ 2316828 w 2316828"/>
              <a:gd name="connsiteY2" fmla="*/ 66686 h 384030"/>
              <a:gd name="connsiteX3" fmla="*/ 1299134 w 2316828"/>
              <a:gd name="connsiteY3" fmla="*/ 384030 h 384030"/>
              <a:gd name="connsiteX4" fmla="*/ 0 w 2316828"/>
              <a:gd name="connsiteY4" fmla="*/ 342220 h 384030"/>
              <a:gd name="connsiteX0" fmla="*/ 0 w 2316828"/>
              <a:gd name="connsiteY0" fmla="*/ 342220 h 411191"/>
              <a:gd name="connsiteX1" fmla="*/ 1119724 w 2316828"/>
              <a:gd name="connsiteY1" fmla="*/ 0 h 411191"/>
              <a:gd name="connsiteX2" fmla="*/ 2316828 w 2316828"/>
              <a:gd name="connsiteY2" fmla="*/ 66686 h 411191"/>
              <a:gd name="connsiteX3" fmla="*/ 1151893 w 2316828"/>
              <a:gd name="connsiteY3" fmla="*/ 411191 h 411191"/>
              <a:gd name="connsiteX4" fmla="*/ 0 w 2316828"/>
              <a:gd name="connsiteY4" fmla="*/ 342220 h 411191"/>
              <a:gd name="connsiteX0" fmla="*/ 0 w 2351452"/>
              <a:gd name="connsiteY0" fmla="*/ 344136 h 411191"/>
              <a:gd name="connsiteX1" fmla="*/ 1154348 w 2351452"/>
              <a:gd name="connsiteY1" fmla="*/ 0 h 411191"/>
              <a:gd name="connsiteX2" fmla="*/ 2351452 w 2351452"/>
              <a:gd name="connsiteY2" fmla="*/ 66686 h 411191"/>
              <a:gd name="connsiteX3" fmla="*/ 1186517 w 2351452"/>
              <a:gd name="connsiteY3" fmla="*/ 411191 h 411191"/>
              <a:gd name="connsiteX4" fmla="*/ 0 w 2351452"/>
              <a:gd name="connsiteY4" fmla="*/ 344136 h 411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452" h="411191">
                <a:moveTo>
                  <a:pt x="0" y="344136"/>
                </a:moveTo>
                <a:lnTo>
                  <a:pt x="1154348" y="0"/>
                </a:lnTo>
                <a:lnTo>
                  <a:pt x="2351452" y="66686"/>
                </a:lnTo>
                <a:lnTo>
                  <a:pt x="1186517" y="411191"/>
                </a:lnTo>
                <a:lnTo>
                  <a:pt x="0" y="344136"/>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arallelogram 7">
            <a:extLst>
              <a:ext uri="{FF2B5EF4-FFF2-40B4-BE49-F238E27FC236}">
                <a16:creationId xmlns:a16="http://schemas.microsoft.com/office/drawing/2014/main" id="{60F9D3CC-128B-4E66-AA68-96405714404F}"/>
              </a:ext>
            </a:extLst>
          </p:cNvPr>
          <p:cNvSpPr/>
          <p:nvPr userDrawn="1"/>
        </p:nvSpPr>
        <p:spPr>
          <a:xfrm rot="1955453">
            <a:off x="7822769" y="1453771"/>
            <a:ext cx="1540524" cy="356112"/>
          </a:xfrm>
          <a:custGeom>
            <a:avLst/>
            <a:gdLst>
              <a:gd name="connsiteX0" fmla="*/ 0 w 2075354"/>
              <a:gd name="connsiteY0" fmla="*/ 516661 h 516661"/>
              <a:gd name="connsiteX1" fmla="*/ 274957 w 2075354"/>
              <a:gd name="connsiteY1" fmla="*/ 0 h 516661"/>
              <a:gd name="connsiteX2" fmla="*/ 2075354 w 2075354"/>
              <a:gd name="connsiteY2" fmla="*/ 0 h 516661"/>
              <a:gd name="connsiteX3" fmla="*/ 1800397 w 2075354"/>
              <a:gd name="connsiteY3" fmla="*/ 516661 h 516661"/>
              <a:gd name="connsiteX4" fmla="*/ 0 w 2075354"/>
              <a:gd name="connsiteY4" fmla="*/ 516661 h 516661"/>
              <a:gd name="connsiteX0" fmla="*/ 0 w 2056534"/>
              <a:gd name="connsiteY0" fmla="*/ 461218 h 516661"/>
              <a:gd name="connsiteX1" fmla="*/ 256137 w 2056534"/>
              <a:gd name="connsiteY1" fmla="*/ 0 h 516661"/>
              <a:gd name="connsiteX2" fmla="*/ 2056534 w 2056534"/>
              <a:gd name="connsiteY2" fmla="*/ 0 h 516661"/>
              <a:gd name="connsiteX3" fmla="*/ 1781577 w 2056534"/>
              <a:gd name="connsiteY3" fmla="*/ 516661 h 516661"/>
              <a:gd name="connsiteX4" fmla="*/ 0 w 2056534"/>
              <a:gd name="connsiteY4" fmla="*/ 461218 h 516661"/>
              <a:gd name="connsiteX0" fmla="*/ 0 w 1781577"/>
              <a:gd name="connsiteY0" fmla="*/ 461218 h 516661"/>
              <a:gd name="connsiteX1" fmla="*/ 256137 w 1781577"/>
              <a:gd name="connsiteY1" fmla="*/ 0 h 516661"/>
              <a:gd name="connsiteX2" fmla="*/ 1776156 w 1781577"/>
              <a:gd name="connsiteY2" fmla="*/ 70716 h 516661"/>
              <a:gd name="connsiteX3" fmla="*/ 1781577 w 1781577"/>
              <a:gd name="connsiteY3" fmla="*/ 516661 h 516661"/>
              <a:gd name="connsiteX4" fmla="*/ 0 w 1781577"/>
              <a:gd name="connsiteY4" fmla="*/ 461218 h 516661"/>
              <a:gd name="connsiteX0" fmla="*/ 0 w 2048060"/>
              <a:gd name="connsiteY0" fmla="*/ 461218 h 509091"/>
              <a:gd name="connsiteX1" fmla="*/ 256137 w 2048060"/>
              <a:gd name="connsiteY1" fmla="*/ 0 h 509091"/>
              <a:gd name="connsiteX2" fmla="*/ 1776156 w 2048060"/>
              <a:gd name="connsiteY2" fmla="*/ 70716 h 509091"/>
              <a:gd name="connsiteX3" fmla="*/ 2048060 w 2048060"/>
              <a:gd name="connsiteY3" fmla="*/ 509091 h 509091"/>
              <a:gd name="connsiteX4" fmla="*/ 0 w 2048060"/>
              <a:gd name="connsiteY4" fmla="*/ 461218 h 509091"/>
              <a:gd name="connsiteX0" fmla="*/ 408050 w 1791923"/>
              <a:gd name="connsiteY0" fmla="*/ 481572 h 509091"/>
              <a:gd name="connsiteX1" fmla="*/ 0 w 1791923"/>
              <a:gd name="connsiteY1" fmla="*/ 0 h 509091"/>
              <a:gd name="connsiteX2" fmla="*/ 1520019 w 1791923"/>
              <a:gd name="connsiteY2" fmla="*/ 70716 h 509091"/>
              <a:gd name="connsiteX3" fmla="*/ 1791923 w 1791923"/>
              <a:gd name="connsiteY3" fmla="*/ 509091 h 509091"/>
              <a:gd name="connsiteX4" fmla="*/ 408050 w 1791923"/>
              <a:gd name="connsiteY4" fmla="*/ 481572 h 509091"/>
              <a:gd name="connsiteX0" fmla="*/ 367383 w 1751256"/>
              <a:gd name="connsiteY0" fmla="*/ 485865 h 513384"/>
              <a:gd name="connsiteX1" fmla="*/ 0 w 1751256"/>
              <a:gd name="connsiteY1" fmla="*/ 0 h 513384"/>
              <a:gd name="connsiteX2" fmla="*/ 1479352 w 1751256"/>
              <a:gd name="connsiteY2" fmla="*/ 75009 h 513384"/>
              <a:gd name="connsiteX3" fmla="*/ 1751256 w 1751256"/>
              <a:gd name="connsiteY3" fmla="*/ 513384 h 513384"/>
              <a:gd name="connsiteX4" fmla="*/ 367383 w 1751256"/>
              <a:gd name="connsiteY4" fmla="*/ 485865 h 513384"/>
              <a:gd name="connsiteX0" fmla="*/ 1045628 w 2429501"/>
              <a:gd name="connsiteY0" fmla="*/ 524529 h 552048"/>
              <a:gd name="connsiteX1" fmla="*/ 1 w 2429501"/>
              <a:gd name="connsiteY1" fmla="*/ 1 h 552048"/>
              <a:gd name="connsiteX2" fmla="*/ 2157597 w 2429501"/>
              <a:gd name="connsiteY2" fmla="*/ 113673 h 552048"/>
              <a:gd name="connsiteX3" fmla="*/ 2429501 w 2429501"/>
              <a:gd name="connsiteY3" fmla="*/ 552048 h 552048"/>
              <a:gd name="connsiteX4" fmla="*/ 1045628 w 2429501"/>
              <a:gd name="connsiteY4" fmla="*/ 524529 h 552048"/>
              <a:gd name="connsiteX0" fmla="*/ 578352 w 2429499"/>
              <a:gd name="connsiteY0" fmla="*/ 463974 h 552046"/>
              <a:gd name="connsiteX1" fmla="*/ -1 w 2429499"/>
              <a:gd name="connsiteY1" fmla="*/ -1 h 552046"/>
              <a:gd name="connsiteX2" fmla="*/ 2157595 w 2429499"/>
              <a:gd name="connsiteY2" fmla="*/ 113671 h 552046"/>
              <a:gd name="connsiteX3" fmla="*/ 2429499 w 2429499"/>
              <a:gd name="connsiteY3" fmla="*/ 552046 h 552046"/>
              <a:gd name="connsiteX4" fmla="*/ 578352 w 2429499"/>
              <a:gd name="connsiteY4" fmla="*/ 463974 h 552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9499" h="552046">
                <a:moveTo>
                  <a:pt x="578352" y="463974"/>
                </a:moveTo>
                <a:lnTo>
                  <a:pt x="-1" y="-1"/>
                </a:lnTo>
                <a:lnTo>
                  <a:pt x="2157595" y="113671"/>
                </a:lnTo>
                <a:lnTo>
                  <a:pt x="2429499" y="552046"/>
                </a:lnTo>
                <a:lnTo>
                  <a:pt x="578352" y="46397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idx="1"/>
          </p:nvPr>
        </p:nvSpPr>
        <p:spPr>
          <a:xfrm>
            <a:off x="3887391" y="987426"/>
            <a:ext cx="4629150" cy="4873625"/>
          </a:xfrm>
        </p:spPr>
        <p:txBody>
          <a:bodyPr>
            <a:normAutofit/>
          </a:bodyPr>
          <a:lstStyle>
            <a:lvl1pPr>
              <a:defRPr sz="3000">
                <a:latin typeface="+mn-lt"/>
              </a:defRPr>
            </a:lvl1pPr>
            <a:lvl2pPr>
              <a:defRPr sz="3000">
                <a:latin typeface="+mn-lt"/>
              </a:defRPr>
            </a:lvl2pPr>
            <a:lvl3pPr>
              <a:defRPr sz="3000">
                <a:latin typeface="+mn-lt"/>
              </a:defRPr>
            </a:lvl3pPr>
            <a:lvl4pPr>
              <a:defRPr sz="3000">
                <a:latin typeface="+mn-lt"/>
              </a:defRPr>
            </a:lvl4pPr>
            <a:lvl5pPr>
              <a:defRPr sz="3000">
                <a:latin typeface="+mn-lt"/>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7" name="Straight Connector 16">
            <a:extLst>
              <a:ext uri="{FF2B5EF4-FFF2-40B4-BE49-F238E27FC236}">
                <a16:creationId xmlns:a16="http://schemas.microsoft.com/office/drawing/2014/main" id="{C88B00ED-A0A0-474F-A7A2-A8105B1235FF}"/>
              </a:ext>
            </a:extLst>
          </p:cNvPr>
          <p:cNvCxnSpPr/>
          <p:nvPr userDrawn="1"/>
        </p:nvCxnSpPr>
        <p:spPr>
          <a:xfrm>
            <a:off x="628650" y="2057400"/>
            <a:ext cx="2950369" cy="0"/>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8109" y="6261639"/>
            <a:ext cx="1302169" cy="470228"/>
          </a:xfrm>
          <a:prstGeom prst="rect">
            <a:avLst/>
          </a:prstGeom>
        </p:spPr>
      </p:pic>
    </p:spTree>
    <p:extLst>
      <p:ext uri="{BB962C8B-B14F-4D97-AF65-F5344CB8AC3E}">
        <p14:creationId xmlns:p14="http://schemas.microsoft.com/office/powerpoint/2010/main" val="1955714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13" name="Right Triangle 12">
            <a:extLst>
              <a:ext uri="{FF2B5EF4-FFF2-40B4-BE49-F238E27FC236}">
                <a16:creationId xmlns:a16="http://schemas.microsoft.com/office/drawing/2014/main" id="{A47AA46B-D6A2-4663-9BEA-A487571081E0}"/>
              </a:ext>
            </a:extLst>
          </p:cNvPr>
          <p:cNvSpPr/>
          <p:nvPr userDrawn="1"/>
        </p:nvSpPr>
        <p:spPr>
          <a:xfrm flipV="1">
            <a:off x="0" y="-14610"/>
            <a:ext cx="6851774" cy="3414936"/>
          </a:xfrm>
          <a:prstGeom prst="rtTriangle">
            <a:avLst/>
          </a:prstGeom>
          <a:solidFill>
            <a:srgbClr val="C7D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4" name="Straight Connector 13">
            <a:extLst>
              <a:ext uri="{FF2B5EF4-FFF2-40B4-BE49-F238E27FC236}">
                <a16:creationId xmlns:a16="http://schemas.microsoft.com/office/drawing/2014/main" id="{F3C91112-29B2-4E27-B347-6AB5421053E1}"/>
              </a:ext>
            </a:extLst>
          </p:cNvPr>
          <p:cNvCxnSpPr>
            <a:cxnSpLocks/>
          </p:cNvCxnSpPr>
          <p:nvPr userDrawn="1"/>
        </p:nvCxnSpPr>
        <p:spPr>
          <a:xfrm flipV="1">
            <a:off x="17836" y="0"/>
            <a:ext cx="6030686" cy="3004456"/>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C294CDF-3941-4D16-9BA5-0CCD751D847A}"/>
              </a:ext>
            </a:extLst>
          </p:cNvPr>
          <p:cNvCxnSpPr>
            <a:cxnSpLocks/>
          </p:cNvCxnSpPr>
          <p:nvPr userDrawn="1"/>
        </p:nvCxnSpPr>
        <p:spPr>
          <a:xfrm flipV="1">
            <a:off x="5956300" y="5134088"/>
            <a:ext cx="3187700" cy="16891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Right Triangle 15">
            <a:extLst>
              <a:ext uri="{FF2B5EF4-FFF2-40B4-BE49-F238E27FC236}">
                <a16:creationId xmlns:a16="http://schemas.microsoft.com/office/drawing/2014/main" id="{91454580-A80D-4F9D-A7C4-84406FFB84B4}"/>
              </a:ext>
            </a:extLst>
          </p:cNvPr>
          <p:cNvSpPr/>
          <p:nvPr userDrawn="1"/>
        </p:nvSpPr>
        <p:spPr>
          <a:xfrm flipV="1">
            <a:off x="-17836" y="-14610"/>
            <a:ext cx="2465761" cy="122894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p:cNvSpPr>
            <a:spLocks noGrp="1"/>
          </p:cNvSpPr>
          <p:nvPr>
            <p:ph type="title"/>
          </p:nvPr>
        </p:nvSpPr>
        <p:spPr>
          <a:xfrm>
            <a:off x="332897" y="339507"/>
            <a:ext cx="8493603" cy="859095"/>
          </a:xfrm>
        </p:spPr>
        <p:txBody>
          <a:bodyPr anchor="b">
            <a:normAutofit/>
          </a:bodyPr>
          <a:lstStyle>
            <a:lvl1pPr algn="ctr">
              <a:defRPr sz="4000" cap="all" baseline="0">
                <a:latin typeface="+mn-lt"/>
              </a:defRPr>
            </a:lvl1pPr>
          </a:lstStyle>
          <a:p>
            <a:r>
              <a:rPr lang="en-US" dirty="0"/>
              <a:t>Click to edit Master title style</a:t>
            </a:r>
          </a:p>
        </p:txBody>
      </p:sp>
      <p:sp>
        <p:nvSpPr>
          <p:cNvPr id="4" name="Text Placeholder 3"/>
          <p:cNvSpPr>
            <a:spLocks noGrp="1"/>
          </p:cNvSpPr>
          <p:nvPr>
            <p:ph type="body" sz="half" idx="2"/>
          </p:nvPr>
        </p:nvSpPr>
        <p:spPr>
          <a:xfrm>
            <a:off x="627459" y="1248618"/>
            <a:ext cx="8063308" cy="400020"/>
          </a:xfrm>
        </p:spPr>
        <p:txBody>
          <a:bodyPr>
            <a:noAutofit/>
          </a:bodyPr>
          <a:lstStyle>
            <a:lvl1pPr marL="0" indent="0">
              <a:buNone/>
              <a:defRPr sz="3000" b="1">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p>
            <a:fld id="{C12BAC41-0729-4BD3-9DF0-4B12E1FCA85D}" type="datetime1">
              <a:rPr lang="en-US" smtClean="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C1EBBB-3F35-4903-84C3-6B5F39D4F454}" type="slidenum">
              <a:rPr lang="en-US" smtClean="0"/>
              <a:t>‹#›</a:t>
            </a:fld>
            <a:endParaRPr lang="en-US" dirty="0"/>
          </a:p>
        </p:txBody>
      </p:sp>
      <p:sp>
        <p:nvSpPr>
          <p:cNvPr id="3" name="Content Placeholder 2"/>
          <p:cNvSpPr>
            <a:spLocks noGrp="1"/>
          </p:cNvSpPr>
          <p:nvPr>
            <p:ph idx="1"/>
          </p:nvPr>
        </p:nvSpPr>
        <p:spPr>
          <a:xfrm>
            <a:off x="627458" y="1712168"/>
            <a:ext cx="8063307" cy="3968751"/>
          </a:xfrm>
        </p:spPr>
        <p:txBody>
          <a:bodyPr>
            <a:normAutofit/>
          </a:bodyPr>
          <a:lstStyle>
            <a:lvl1pPr>
              <a:defRPr sz="3000">
                <a:latin typeface="+mn-lt"/>
              </a:defRPr>
            </a:lvl1pPr>
            <a:lvl2pPr>
              <a:defRPr sz="3000">
                <a:latin typeface="+mn-lt"/>
              </a:defRPr>
            </a:lvl2pPr>
            <a:lvl3pPr>
              <a:defRPr sz="3000">
                <a:latin typeface="+mn-lt"/>
              </a:defRPr>
            </a:lvl3pPr>
            <a:lvl4pPr>
              <a:defRPr sz="3000">
                <a:latin typeface="+mn-lt"/>
              </a:defRPr>
            </a:lvl4pPr>
            <a:lvl5pPr>
              <a:defRPr sz="3000">
                <a:latin typeface="+mn-lt"/>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7" name="Straight Connector 16">
            <a:extLst>
              <a:ext uri="{FF2B5EF4-FFF2-40B4-BE49-F238E27FC236}">
                <a16:creationId xmlns:a16="http://schemas.microsoft.com/office/drawing/2014/main" id="{C88B00ED-A0A0-474F-A7A2-A8105B1235FF}"/>
              </a:ext>
            </a:extLst>
          </p:cNvPr>
          <p:cNvCxnSpPr>
            <a:cxnSpLocks/>
          </p:cNvCxnSpPr>
          <p:nvPr userDrawn="1"/>
        </p:nvCxnSpPr>
        <p:spPr>
          <a:xfrm>
            <a:off x="344719" y="1186409"/>
            <a:ext cx="8493603" cy="0"/>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3106" y="6261639"/>
            <a:ext cx="1302169" cy="470228"/>
          </a:xfrm>
          <a:prstGeom prst="rect">
            <a:avLst/>
          </a:prstGeom>
        </p:spPr>
      </p:pic>
    </p:spTree>
    <p:extLst>
      <p:ext uri="{BB962C8B-B14F-4D97-AF65-F5344CB8AC3E}">
        <p14:creationId xmlns:p14="http://schemas.microsoft.com/office/powerpoint/2010/main" val="586057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29176ED8-B3FE-4ACD-A647-38A7D54BE0AB}"/>
              </a:ext>
            </a:extLst>
          </p:cNvPr>
          <p:cNvSpPr/>
          <p:nvPr userDrawn="1"/>
        </p:nvSpPr>
        <p:spPr>
          <a:xfrm flipV="1">
            <a:off x="-17836" y="0"/>
            <a:ext cx="6851774" cy="3414936"/>
          </a:xfrm>
          <a:prstGeom prst="rtTriangle">
            <a:avLst/>
          </a:prstGeom>
          <a:solidFill>
            <a:srgbClr val="C7D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Picture Placeholder 2"/>
          <p:cNvSpPr>
            <a:spLocks noGrp="1" noChangeAspect="1"/>
          </p:cNvSpPr>
          <p:nvPr>
            <p:ph type="pic" idx="1"/>
          </p:nvPr>
        </p:nvSpPr>
        <p:spPr>
          <a:xfrm>
            <a:off x="6711950" y="0"/>
            <a:ext cx="2432050" cy="6858000"/>
          </a:xfrm>
        </p:spPr>
        <p:txBody>
          <a:bodyPr anchor="t"/>
          <a:lstStyle>
            <a:lvl1pPr marL="0" indent="0">
              <a:buNone/>
              <a:defRPr sz="32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p:cNvSpPr>
            <a:spLocks noGrp="1"/>
          </p:cNvSpPr>
          <p:nvPr>
            <p:ph type="dt" sz="half" idx="10"/>
          </p:nvPr>
        </p:nvSpPr>
        <p:spPr/>
        <p:txBody>
          <a:bodyPr/>
          <a:lstStyle/>
          <a:p>
            <a:fld id="{E005D7F5-3357-4419-B376-378511089BB3}" type="datetime1">
              <a:rPr lang="en-US" smtClean="0"/>
              <a:t>10/11/2023</a:t>
            </a:fld>
            <a:endParaRPr lang="en-US" dirty="0"/>
          </a:p>
        </p:txBody>
      </p:sp>
      <p:sp>
        <p:nvSpPr>
          <p:cNvPr id="6" name="Footer Placeholder 5"/>
          <p:cNvSpPr>
            <a:spLocks noGrp="1"/>
          </p:cNvSpPr>
          <p:nvPr>
            <p:ph type="ftr" sz="quarter" idx="11"/>
          </p:nvPr>
        </p:nvSpPr>
        <p:spPr/>
        <p:txBody>
          <a:bodyPr/>
          <a:lstStyle/>
          <a:p>
            <a:endParaRPr lang="en-US" dirty="0"/>
          </a:p>
        </p:txBody>
      </p:sp>
      <p:cxnSp>
        <p:nvCxnSpPr>
          <p:cNvPr id="9" name="Straight Connector 8">
            <a:extLst>
              <a:ext uri="{FF2B5EF4-FFF2-40B4-BE49-F238E27FC236}">
                <a16:creationId xmlns:a16="http://schemas.microsoft.com/office/drawing/2014/main" id="{3443D779-8BFC-4AB8-89A8-3DE2F3293A37}"/>
              </a:ext>
            </a:extLst>
          </p:cNvPr>
          <p:cNvCxnSpPr>
            <a:cxnSpLocks/>
          </p:cNvCxnSpPr>
          <p:nvPr userDrawn="1"/>
        </p:nvCxnSpPr>
        <p:spPr>
          <a:xfrm flipV="1">
            <a:off x="0" y="0"/>
            <a:ext cx="6030686" cy="3004456"/>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fld id="{ACC1EBBB-3F35-4903-84C3-6B5F39D4F454}" type="slidenum">
              <a:rPr lang="en-US" smtClean="0"/>
              <a:t>‹#›</a:t>
            </a:fld>
            <a:endParaRPr lang="en-US" dirty="0"/>
          </a:p>
        </p:txBody>
      </p:sp>
      <p:cxnSp>
        <p:nvCxnSpPr>
          <p:cNvPr id="10" name="Straight Connector 9">
            <a:extLst>
              <a:ext uri="{FF2B5EF4-FFF2-40B4-BE49-F238E27FC236}">
                <a16:creationId xmlns:a16="http://schemas.microsoft.com/office/drawing/2014/main" id="{517F03A2-53E1-42E8-8E35-1C760D7530E4}"/>
              </a:ext>
            </a:extLst>
          </p:cNvPr>
          <p:cNvCxnSpPr>
            <a:cxnSpLocks/>
          </p:cNvCxnSpPr>
          <p:nvPr userDrawn="1"/>
        </p:nvCxnSpPr>
        <p:spPr>
          <a:xfrm flipV="1">
            <a:off x="5956300" y="5134088"/>
            <a:ext cx="3187700" cy="16891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A6C176C-2DF6-4C59-BB05-43A3143E54A5}"/>
              </a:ext>
            </a:extLst>
          </p:cNvPr>
          <p:cNvCxnSpPr>
            <a:cxnSpLocks/>
          </p:cNvCxnSpPr>
          <p:nvPr userDrawn="1"/>
        </p:nvCxnSpPr>
        <p:spPr>
          <a:xfrm>
            <a:off x="207536" y="1466846"/>
            <a:ext cx="6250412" cy="0"/>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13" name="Right Triangle 12">
            <a:extLst>
              <a:ext uri="{FF2B5EF4-FFF2-40B4-BE49-F238E27FC236}">
                <a16:creationId xmlns:a16="http://schemas.microsoft.com/office/drawing/2014/main" id="{42CD19E2-414A-4B52-86A9-B30FAA651E3C}"/>
              </a:ext>
            </a:extLst>
          </p:cNvPr>
          <p:cNvSpPr/>
          <p:nvPr userDrawn="1"/>
        </p:nvSpPr>
        <p:spPr>
          <a:xfrm flipV="1">
            <a:off x="-17836" y="-14610"/>
            <a:ext cx="2465761" cy="122894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p:cNvSpPr>
            <a:spLocks noGrp="1"/>
          </p:cNvSpPr>
          <p:nvPr>
            <p:ph type="title"/>
          </p:nvPr>
        </p:nvSpPr>
        <p:spPr>
          <a:xfrm>
            <a:off x="207535" y="324592"/>
            <a:ext cx="6250413" cy="1015996"/>
          </a:xfrm>
        </p:spPr>
        <p:txBody>
          <a:bodyPr anchor="b">
            <a:noAutofit/>
          </a:bodyPr>
          <a:lstStyle>
            <a:lvl1pPr>
              <a:defRPr sz="4000">
                <a:latin typeface="+mn-lt"/>
              </a:defRPr>
            </a:lvl1pPr>
          </a:lstStyle>
          <a:p>
            <a:r>
              <a:rPr lang="en-US" dirty="0"/>
              <a:t>Click to edit Master title style</a:t>
            </a:r>
          </a:p>
        </p:txBody>
      </p:sp>
      <p:sp>
        <p:nvSpPr>
          <p:cNvPr id="17" name="Content Placeholder 2">
            <a:extLst>
              <a:ext uri="{FF2B5EF4-FFF2-40B4-BE49-F238E27FC236}">
                <a16:creationId xmlns:a16="http://schemas.microsoft.com/office/drawing/2014/main" id="{032D1CD8-0DBA-4A5B-90D9-96F4B8377709}"/>
              </a:ext>
            </a:extLst>
          </p:cNvPr>
          <p:cNvSpPr>
            <a:spLocks noGrp="1"/>
          </p:cNvSpPr>
          <p:nvPr>
            <p:ph idx="13"/>
          </p:nvPr>
        </p:nvSpPr>
        <p:spPr>
          <a:xfrm>
            <a:off x="207535" y="1593105"/>
            <a:ext cx="6250413" cy="4661532"/>
          </a:xfrm>
        </p:spPr>
        <p:txBody>
          <a:bodyPr>
            <a:normAutofit/>
          </a:bodyPr>
          <a:lstStyle>
            <a:lvl1pPr>
              <a:lnSpc>
                <a:spcPct val="100000"/>
              </a:lnSpc>
              <a:spcBef>
                <a:spcPts val="1000"/>
              </a:spcBef>
              <a:spcAft>
                <a:spcPts val="2400"/>
              </a:spcAft>
              <a:defRPr sz="3000">
                <a:latin typeface="+mn-lt"/>
              </a:defRPr>
            </a:lvl1pPr>
            <a:lvl2pPr>
              <a:lnSpc>
                <a:spcPct val="100000"/>
              </a:lnSpc>
              <a:spcBef>
                <a:spcPts val="1000"/>
              </a:spcBef>
              <a:spcAft>
                <a:spcPts val="2400"/>
              </a:spcAft>
              <a:defRPr sz="3000">
                <a:latin typeface="+mn-lt"/>
              </a:defRPr>
            </a:lvl2pPr>
            <a:lvl3pPr>
              <a:lnSpc>
                <a:spcPct val="100000"/>
              </a:lnSpc>
              <a:spcBef>
                <a:spcPts val="1000"/>
              </a:spcBef>
              <a:spcAft>
                <a:spcPts val="2400"/>
              </a:spcAft>
              <a:defRPr sz="3000">
                <a:latin typeface="+mn-lt"/>
              </a:defRPr>
            </a:lvl3pPr>
            <a:lvl4pPr>
              <a:lnSpc>
                <a:spcPct val="100000"/>
              </a:lnSpc>
              <a:spcBef>
                <a:spcPts val="1000"/>
              </a:spcBef>
              <a:spcAft>
                <a:spcPts val="2400"/>
              </a:spcAft>
              <a:defRPr sz="3000">
                <a:latin typeface="+mn-lt"/>
              </a:defRPr>
            </a:lvl4pPr>
            <a:lvl5pPr>
              <a:lnSpc>
                <a:spcPct val="100000"/>
              </a:lnSpc>
              <a:spcBef>
                <a:spcPts val="1000"/>
              </a:spcBef>
              <a:spcAft>
                <a:spcPts val="2400"/>
              </a:spcAft>
              <a:defRPr sz="3000">
                <a:latin typeface="+mn-lt"/>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5181" y="6261639"/>
            <a:ext cx="1302169" cy="470228"/>
          </a:xfrm>
          <a:prstGeom prst="rect">
            <a:avLst/>
          </a:prstGeom>
        </p:spPr>
      </p:pic>
    </p:spTree>
    <p:extLst>
      <p:ext uri="{BB962C8B-B14F-4D97-AF65-F5344CB8AC3E}">
        <p14:creationId xmlns:p14="http://schemas.microsoft.com/office/powerpoint/2010/main" val="2230472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3FDE462-D576-49E2-9F7B-6A86772AE9FB}" type="datetime1">
              <a:rPr lang="en-US" smtClean="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C1EBBB-3F35-4903-84C3-6B5F39D4F454}" type="slidenum">
              <a:rPr lang="en-US" smtClean="0"/>
              <a:t>‹#›</a:t>
            </a:fld>
            <a:endParaRPr lang="en-US" dirty="0"/>
          </a:p>
        </p:txBody>
      </p:sp>
    </p:spTree>
    <p:extLst>
      <p:ext uri="{BB962C8B-B14F-4D97-AF65-F5344CB8AC3E}">
        <p14:creationId xmlns:p14="http://schemas.microsoft.com/office/powerpoint/2010/main" val="295085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60683" y="419452"/>
            <a:ext cx="1869597" cy="675132"/>
          </a:xfrm>
          <a:prstGeom prst="rect">
            <a:avLst/>
          </a:prstGeom>
        </p:spPr>
      </p:pic>
      <p:sp>
        <p:nvSpPr>
          <p:cNvPr id="15" name="Right Triangle 14">
            <a:extLst>
              <a:ext uri="{FF2B5EF4-FFF2-40B4-BE49-F238E27FC236}">
                <a16:creationId xmlns:a16="http://schemas.microsoft.com/office/drawing/2014/main" id="{037924D2-2AB4-4BE1-9687-836615C72DFC}"/>
              </a:ext>
            </a:extLst>
          </p:cNvPr>
          <p:cNvSpPr/>
          <p:nvPr userDrawn="1"/>
        </p:nvSpPr>
        <p:spPr>
          <a:xfrm flipV="1">
            <a:off x="-17836" y="0"/>
            <a:ext cx="6851774" cy="3414936"/>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Parallelogram 13">
            <a:extLst>
              <a:ext uri="{FF2B5EF4-FFF2-40B4-BE49-F238E27FC236}">
                <a16:creationId xmlns:a16="http://schemas.microsoft.com/office/drawing/2014/main" id="{7D937721-835D-4D84-94A3-6C79D4639514}"/>
              </a:ext>
            </a:extLst>
          </p:cNvPr>
          <p:cNvSpPr/>
          <p:nvPr userDrawn="1"/>
        </p:nvSpPr>
        <p:spPr>
          <a:xfrm rot="19958790">
            <a:off x="-605894" y="1601771"/>
            <a:ext cx="3535988" cy="1290757"/>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361377" y="353059"/>
            <a:ext cx="3842514" cy="191432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2686049" y="1869283"/>
            <a:ext cx="5768139" cy="1358550"/>
          </a:xfrm>
        </p:spPr>
        <p:txBody>
          <a:bodyPr anchor="b">
            <a:normAutofit/>
          </a:bodyPr>
          <a:lstStyle>
            <a:lvl1pPr algn="r">
              <a:lnSpc>
                <a:spcPct val="100000"/>
              </a:lnSpc>
              <a:defRPr sz="4000">
                <a:latin typeface="+mn-lt"/>
              </a:defRPr>
            </a:lvl1pPr>
          </a:lstStyle>
          <a:p>
            <a:r>
              <a:rPr lang="en-US" dirty="0"/>
              <a:t>Click to edit Master title style</a:t>
            </a:r>
          </a:p>
        </p:txBody>
      </p:sp>
      <p:sp>
        <p:nvSpPr>
          <p:cNvPr id="3" name="Subtitle 2"/>
          <p:cNvSpPr>
            <a:spLocks noGrp="1"/>
          </p:cNvSpPr>
          <p:nvPr>
            <p:ph type="subTitle" idx="1"/>
          </p:nvPr>
        </p:nvSpPr>
        <p:spPr>
          <a:xfrm>
            <a:off x="3962520" y="3376614"/>
            <a:ext cx="4470774" cy="1655762"/>
          </a:xfrm>
        </p:spPr>
        <p:txBody>
          <a:bodyPr>
            <a:normAutofit/>
          </a:bodyPr>
          <a:lstStyle>
            <a:lvl1pPr marL="0" indent="0" algn="r">
              <a:buNone/>
              <a:defRPr sz="30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04EAE65C-A184-4A53-B0E2-767D339B8E04}" type="datetime1">
              <a:rPr lang="en-US" smtClean="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C1EBBB-3F35-4903-84C3-6B5F39D4F454}" type="slidenum">
              <a:rPr lang="en-US" smtClean="0"/>
              <a:t>‹#›</a:t>
            </a:fld>
            <a:endParaRPr lang="en-US" dirty="0"/>
          </a:p>
        </p:txBody>
      </p:sp>
      <p:cxnSp>
        <p:nvCxnSpPr>
          <p:cNvPr id="8" name="Straight Connector 7"/>
          <p:cNvCxnSpPr/>
          <p:nvPr userDrawn="1"/>
        </p:nvCxnSpPr>
        <p:spPr>
          <a:xfrm>
            <a:off x="2686049" y="3227832"/>
            <a:ext cx="5747245"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9"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20774" y="3227832"/>
            <a:ext cx="2130552" cy="2579243"/>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10" name="Picture Placeholder 24">
            <a:extLst>
              <a:ext uri="{FF2B5EF4-FFF2-40B4-BE49-F238E27FC236}">
                <a16:creationId xmlns:a16="http://schemas.microsoft.com/office/drawing/2014/main" id="{73B47EE6-EDE6-4881-B456-B37D9C1ADE38}"/>
              </a:ext>
            </a:extLst>
          </p:cNvPr>
          <p:cNvSpPr>
            <a:spLocks noGrp="1"/>
          </p:cNvSpPr>
          <p:nvPr>
            <p:ph type="pic" sz="quarter" idx="14"/>
          </p:nvPr>
        </p:nvSpPr>
        <p:spPr>
          <a:xfrm>
            <a:off x="491330" y="1110331"/>
            <a:ext cx="2130552" cy="2579243"/>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cxnSp>
        <p:nvCxnSpPr>
          <p:cNvPr id="17" name="Straight Connector 16">
            <a:extLst>
              <a:ext uri="{FF2B5EF4-FFF2-40B4-BE49-F238E27FC236}">
                <a16:creationId xmlns:a16="http://schemas.microsoft.com/office/drawing/2014/main" id="{EBEE4DB5-5DEF-4DDB-9764-FD834B9DCAEC}"/>
              </a:ext>
            </a:extLst>
          </p:cNvPr>
          <p:cNvCxnSpPr>
            <a:cxnSpLocks/>
          </p:cNvCxnSpPr>
          <p:nvPr userDrawn="1"/>
        </p:nvCxnSpPr>
        <p:spPr>
          <a:xfrm flipV="1">
            <a:off x="5956300" y="5143613"/>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62849C0-AA0D-4E1A-B4B6-E6A5917AC0A5}"/>
              </a:ext>
            </a:extLst>
          </p:cNvPr>
          <p:cNvCxnSpPr>
            <a:cxnSpLocks/>
          </p:cNvCxnSpPr>
          <p:nvPr userDrawn="1"/>
        </p:nvCxnSpPr>
        <p:spPr>
          <a:xfrm flipV="1">
            <a:off x="-103415" y="2946653"/>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Parallelogram 18">
            <a:extLst>
              <a:ext uri="{FF2B5EF4-FFF2-40B4-BE49-F238E27FC236}">
                <a16:creationId xmlns:a16="http://schemas.microsoft.com/office/drawing/2014/main" id="{7D937721-835D-4D84-94A3-6C79D4639514}"/>
              </a:ext>
            </a:extLst>
          </p:cNvPr>
          <p:cNvSpPr/>
          <p:nvPr userDrawn="1"/>
        </p:nvSpPr>
        <p:spPr>
          <a:xfrm rot="19958790" flipV="1">
            <a:off x="3451648" y="157105"/>
            <a:ext cx="1739484" cy="257427"/>
          </a:xfrm>
          <a:custGeom>
            <a:avLst/>
            <a:gdLst>
              <a:gd name="connsiteX0" fmla="*/ 0 w 1670028"/>
              <a:gd name="connsiteY0" fmla="*/ 252381 h 252381"/>
              <a:gd name="connsiteX1" fmla="*/ 134312 w 1670028"/>
              <a:gd name="connsiteY1" fmla="*/ 0 h 252381"/>
              <a:gd name="connsiteX2" fmla="*/ 1670028 w 1670028"/>
              <a:gd name="connsiteY2" fmla="*/ 0 h 252381"/>
              <a:gd name="connsiteX3" fmla="*/ 1535716 w 1670028"/>
              <a:gd name="connsiteY3" fmla="*/ 252381 h 252381"/>
              <a:gd name="connsiteX4" fmla="*/ 0 w 1670028"/>
              <a:gd name="connsiteY4" fmla="*/ 252381 h 252381"/>
              <a:gd name="connsiteX0" fmla="*/ 0 w 1670028"/>
              <a:gd name="connsiteY0" fmla="*/ 252381 h 252381"/>
              <a:gd name="connsiteX1" fmla="*/ 134312 w 1670028"/>
              <a:gd name="connsiteY1" fmla="*/ 0 h 252381"/>
              <a:gd name="connsiteX2" fmla="*/ 1670028 w 1670028"/>
              <a:gd name="connsiteY2" fmla="*/ 0 h 252381"/>
              <a:gd name="connsiteX3" fmla="*/ 1273856 w 1670028"/>
              <a:gd name="connsiteY3" fmla="*/ 243715 h 252381"/>
              <a:gd name="connsiteX4" fmla="*/ 0 w 1670028"/>
              <a:gd name="connsiteY4" fmla="*/ 252381 h 252381"/>
              <a:gd name="connsiteX0" fmla="*/ 0 w 1739484"/>
              <a:gd name="connsiteY0" fmla="*/ 257427 h 257427"/>
              <a:gd name="connsiteX1" fmla="*/ 134312 w 1739484"/>
              <a:gd name="connsiteY1" fmla="*/ 5046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257427"/>
              <a:gd name="connsiteX1" fmla="*/ 449385 w 1739484"/>
              <a:gd name="connsiteY1" fmla="*/ 17069 h 257427"/>
              <a:gd name="connsiteX2" fmla="*/ 1739484 w 1739484"/>
              <a:gd name="connsiteY2" fmla="*/ 0 h 257427"/>
              <a:gd name="connsiteX3" fmla="*/ 1273856 w 1739484"/>
              <a:gd name="connsiteY3" fmla="*/ 248761 h 257427"/>
              <a:gd name="connsiteX4" fmla="*/ 0 w 1739484"/>
              <a:gd name="connsiteY4" fmla="*/ 257427 h 257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484" h="257427">
                <a:moveTo>
                  <a:pt x="0" y="257427"/>
                </a:moveTo>
                <a:lnTo>
                  <a:pt x="449385" y="17069"/>
                </a:lnTo>
                <a:lnTo>
                  <a:pt x="1739484" y="0"/>
                </a:lnTo>
                <a:lnTo>
                  <a:pt x="1273856" y="248761"/>
                </a:lnTo>
                <a:lnTo>
                  <a:pt x="0" y="257427"/>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628166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lvl1pPr>
              <a:defRPr>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B6F071B-9DA6-4477-82FB-1757B28E239A}" type="datetime1">
              <a:rPr lang="en-US" smtClean="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C1EBBB-3F35-4903-84C3-6B5F39D4F454}" type="slidenum">
              <a:rPr lang="en-US" smtClean="0"/>
              <a:t>‹#›</a:t>
            </a:fld>
            <a:endParaRPr lang="en-US" dirty="0"/>
          </a:p>
        </p:txBody>
      </p:sp>
    </p:spTree>
    <p:extLst>
      <p:ext uri="{BB962C8B-B14F-4D97-AF65-F5344CB8AC3E}">
        <p14:creationId xmlns:p14="http://schemas.microsoft.com/office/powerpoint/2010/main" val="745896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4_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84F668E4-2E9C-40E3-842E-84FAFDBA0194}" type="datetimeFigureOut">
              <a:rPr lang="en-US" smtClean="0"/>
              <a:t>10/11/2023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346C6061-00B7-43DD-B602-AAB1226AD210}"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932291482"/>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18" name="Rectangle 17"/>
          <p:cNvSpPr/>
          <p:nvPr userDrawn="1"/>
        </p:nvSpPr>
        <p:spPr>
          <a:xfrm>
            <a:off x="-4762" y="4657725"/>
            <a:ext cx="9144000" cy="2200275"/>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p:cNvSpPr>
            <a:spLocks noGrp="1"/>
          </p:cNvSpPr>
          <p:nvPr>
            <p:ph type="pic" sz="quarter" idx="13"/>
          </p:nvPr>
        </p:nvSpPr>
        <p:spPr>
          <a:xfrm>
            <a:off x="-4762" y="676274"/>
            <a:ext cx="9144000" cy="5505452"/>
          </a:xfrm>
        </p:spPr>
        <p:txBody>
          <a:bodyPr/>
          <a:lstStyle/>
          <a:p>
            <a:endParaRPr lang="en-US" dirty="0"/>
          </a:p>
        </p:txBody>
      </p:sp>
      <p:sp>
        <p:nvSpPr>
          <p:cNvPr id="2" name="Title 1"/>
          <p:cNvSpPr>
            <a:spLocks noGrp="1"/>
          </p:cNvSpPr>
          <p:nvPr>
            <p:ph type="title"/>
          </p:nvPr>
        </p:nvSpPr>
        <p:spPr>
          <a:xfrm>
            <a:off x="623888" y="2901158"/>
            <a:ext cx="7886700" cy="2852737"/>
          </a:xfrm>
        </p:spPr>
        <p:txBody>
          <a:bodyPr anchor="b">
            <a:normAutofit/>
          </a:bodyPr>
          <a:lstStyle>
            <a:lvl1pPr algn="ctr">
              <a:defRPr sz="4000" cap="all" baseline="0">
                <a:solidFill>
                  <a:schemeClr val="bg1"/>
                </a:solidFill>
                <a:latin typeface="+mn-lt"/>
              </a:defRPr>
            </a:lvl1pPr>
          </a:lstStyle>
          <a:p>
            <a:r>
              <a:rPr lang="en-US" dirty="0"/>
              <a:t>Click to edit Master title style</a:t>
            </a:r>
          </a:p>
        </p:txBody>
      </p:sp>
      <p:sp>
        <p:nvSpPr>
          <p:cNvPr id="3" name="Text Placeholder 2"/>
          <p:cNvSpPr>
            <a:spLocks noGrp="1"/>
          </p:cNvSpPr>
          <p:nvPr>
            <p:ph type="body" idx="1"/>
          </p:nvPr>
        </p:nvSpPr>
        <p:spPr>
          <a:xfrm>
            <a:off x="623888" y="5818982"/>
            <a:ext cx="7886700" cy="575469"/>
          </a:xfrm>
        </p:spPr>
        <p:txBody>
          <a:bodyPr>
            <a:normAutofit/>
          </a:bodyPr>
          <a:lstStyle>
            <a:lvl1pPr marL="0" indent="0" algn="ctr">
              <a:buNone/>
              <a:defRPr sz="30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6CD74313-0773-4F7F-A8D6-E040859ACC31}" type="datetime1">
              <a:rPr lang="en-US" smtClean="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C1EBBB-3F35-4903-84C3-6B5F39D4F454}" type="slidenum">
              <a:rPr lang="en-US" smtClean="0"/>
              <a:t>‹#›</a:t>
            </a:fld>
            <a:endParaRPr lang="en-US" dirty="0"/>
          </a:p>
        </p:txBody>
      </p:sp>
      <p:pic>
        <p:nvPicPr>
          <p:cNvPr id="15" name="Picture 14"/>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
        <p:nvSpPr>
          <p:cNvPr id="14" name="Rectangle 13"/>
          <p:cNvSpPr/>
          <p:nvPr userDrawn="1"/>
        </p:nvSpPr>
        <p:spPr>
          <a:xfrm>
            <a:off x="0" y="3382962"/>
            <a:ext cx="9144000" cy="19565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0" y="0"/>
            <a:ext cx="9144000" cy="676274"/>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008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
        <p:nvSpPr>
          <p:cNvPr id="7" name="Right Triangle 6">
            <a:extLst>
              <a:ext uri="{FF2B5EF4-FFF2-40B4-BE49-F238E27FC236}">
                <a16:creationId xmlns:a16="http://schemas.microsoft.com/office/drawing/2014/main" id="{037924D2-2AB4-4BE1-9687-836615C72DFC}"/>
              </a:ext>
            </a:extLst>
          </p:cNvPr>
          <p:cNvSpPr/>
          <p:nvPr userDrawn="1"/>
        </p:nvSpPr>
        <p:spPr>
          <a:xfrm flipH="1" flipV="1">
            <a:off x="4154904" y="-1"/>
            <a:ext cx="4989095" cy="6176963"/>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Date Placeholder 3"/>
          <p:cNvSpPr>
            <a:spLocks noGrp="1"/>
          </p:cNvSpPr>
          <p:nvPr>
            <p:ph type="dt" sz="half" idx="10"/>
          </p:nvPr>
        </p:nvSpPr>
        <p:spPr/>
        <p:txBody>
          <a:bodyPr/>
          <a:lstStyle/>
          <a:p>
            <a:fld id="{62CBD106-A2AF-4B70-A672-F22E65D9FB64}" type="datetime1">
              <a:rPr lang="en-US" smtClean="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C1EBBB-3F35-4903-84C3-6B5F39D4F454}" type="slidenum">
              <a:rPr lang="en-US" smtClean="0"/>
              <a:t>‹#›</a:t>
            </a:fld>
            <a:endParaRPr lang="en-US" dirty="0"/>
          </a:p>
        </p:txBody>
      </p:sp>
      <p:sp>
        <p:nvSpPr>
          <p:cNvPr id="16" name="Title 1"/>
          <p:cNvSpPr txBox="1">
            <a:spLocks/>
          </p:cNvSpPr>
          <p:nvPr userDrawn="1"/>
        </p:nvSpPr>
        <p:spPr>
          <a:xfrm>
            <a:off x="525869" y="1030613"/>
            <a:ext cx="7886700" cy="7017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5">
                    <a:lumMod val="50000"/>
                  </a:schemeClr>
                </a:solidFill>
                <a:latin typeface="+mn-lt"/>
                <a:ea typeface="+mj-ea"/>
                <a:cs typeface="+mj-cs"/>
              </a:defRPr>
            </a:lvl1pPr>
          </a:lstStyle>
          <a:p>
            <a:endParaRPr lang="en-US" sz="2000" cap="all" baseline="0" dirty="0"/>
          </a:p>
        </p:txBody>
      </p:sp>
      <p:sp>
        <p:nvSpPr>
          <p:cNvPr id="11" name="Text Placeholder 10">
            <a:extLst>
              <a:ext uri="{FF2B5EF4-FFF2-40B4-BE49-F238E27FC236}">
                <a16:creationId xmlns:a16="http://schemas.microsoft.com/office/drawing/2014/main" id="{EF092DAA-3A98-4967-9A66-082A4025B659}"/>
              </a:ext>
            </a:extLst>
          </p:cNvPr>
          <p:cNvSpPr>
            <a:spLocks noGrp="1"/>
          </p:cNvSpPr>
          <p:nvPr>
            <p:ph type="body" sz="quarter" idx="14"/>
          </p:nvPr>
        </p:nvSpPr>
        <p:spPr>
          <a:xfrm>
            <a:off x="533817" y="1100432"/>
            <a:ext cx="6372225" cy="585518"/>
          </a:xfrm>
        </p:spPr>
        <p:txBody>
          <a:bodyPr/>
          <a:lstStyle>
            <a:lvl1pPr marL="0" indent="0">
              <a:buNone/>
              <a:defRPr b="1">
                <a:solidFill>
                  <a:schemeClr val="accent5">
                    <a:lumMod val="50000"/>
                  </a:schemeClr>
                </a:solidFill>
                <a:latin typeface="+mn-lt"/>
              </a:defRPr>
            </a:lvl1pPr>
            <a:lvl2pPr marL="457200" indent="0">
              <a:buNone/>
              <a:defRPr/>
            </a:lvl2pPr>
          </a:lstStyle>
          <a:p>
            <a:pPr lvl="0"/>
            <a:r>
              <a:rPr lang="en-US" dirty="0"/>
              <a:t>Click to edit Master text styles</a:t>
            </a:r>
          </a:p>
        </p:txBody>
      </p:sp>
      <p:cxnSp>
        <p:nvCxnSpPr>
          <p:cNvPr id="14" name="Straight Connector 13">
            <a:extLst>
              <a:ext uri="{FF2B5EF4-FFF2-40B4-BE49-F238E27FC236}">
                <a16:creationId xmlns:a16="http://schemas.microsoft.com/office/drawing/2014/main" id="{8D4D3ADB-78D6-41FB-92CD-1016135B4133}"/>
              </a:ext>
            </a:extLst>
          </p:cNvPr>
          <p:cNvCxnSpPr/>
          <p:nvPr userDrawn="1"/>
        </p:nvCxnSpPr>
        <p:spPr>
          <a:xfrm>
            <a:off x="525463" y="1076620"/>
            <a:ext cx="6877286" cy="0"/>
          </a:xfrm>
          <a:prstGeom prst="line">
            <a:avLst/>
          </a:prstGeom>
          <a:ln w="19050" cmpd="sng">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25869" y="374831"/>
            <a:ext cx="7886700" cy="701789"/>
          </a:xfrm>
        </p:spPr>
        <p:txBody>
          <a:bodyPr>
            <a:normAutofit/>
          </a:bodyPr>
          <a:lstStyle>
            <a:lvl1pPr>
              <a:defRPr sz="4000" b="1">
                <a:solidFill>
                  <a:schemeClr val="accent5">
                    <a:lumMod val="50000"/>
                  </a:schemeClr>
                </a:solidFill>
                <a:latin typeface="+mn-lt"/>
              </a:defRPr>
            </a:lvl1pPr>
          </a:lstStyle>
          <a:p>
            <a:r>
              <a:rPr lang="en-US" dirty="0"/>
              <a:t>Click to edit Master title style</a:t>
            </a:r>
          </a:p>
        </p:txBody>
      </p:sp>
      <p:sp>
        <p:nvSpPr>
          <p:cNvPr id="12" name="Picture Placeholder 14">
            <a:extLst>
              <a:ext uri="{FF2B5EF4-FFF2-40B4-BE49-F238E27FC236}">
                <a16:creationId xmlns:a16="http://schemas.microsoft.com/office/drawing/2014/main" id="{FE1FADFB-0A3D-40F7-9B40-368DECD971E1}"/>
              </a:ext>
            </a:extLst>
          </p:cNvPr>
          <p:cNvSpPr>
            <a:spLocks noGrp="1"/>
          </p:cNvSpPr>
          <p:nvPr>
            <p:ph type="pic" sz="quarter" idx="13"/>
          </p:nvPr>
        </p:nvSpPr>
        <p:spPr>
          <a:xfrm>
            <a:off x="3556000" y="-62144"/>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3" name="Content Placeholder 2"/>
          <p:cNvSpPr>
            <a:spLocks noGrp="1"/>
          </p:cNvSpPr>
          <p:nvPr>
            <p:ph idx="1"/>
          </p:nvPr>
        </p:nvSpPr>
        <p:spPr/>
        <p:txBody>
          <a:bodyPr>
            <a:normAutofit/>
          </a:bodyPr>
          <a:lstStyle>
            <a:lvl1pPr marL="457200" indent="-457200">
              <a:lnSpc>
                <a:spcPct val="100000"/>
              </a:lnSpc>
              <a:spcAft>
                <a:spcPts val="2400"/>
              </a:spcAft>
              <a:defRPr sz="3000">
                <a:latin typeface="+mn-lt"/>
              </a:defRPr>
            </a:lvl1pPr>
            <a:lvl2pPr marL="914400" indent="-457200">
              <a:lnSpc>
                <a:spcPct val="100000"/>
              </a:lnSpc>
              <a:spcAft>
                <a:spcPts val="1800"/>
              </a:spcAft>
              <a:buFont typeface="Wingdings" panose="05000000000000000000" pitchFamily="2" charset="2"/>
              <a:buChar char="§"/>
              <a:defRPr sz="3000">
                <a:latin typeface="+mn-lt"/>
              </a:defRPr>
            </a:lvl2pPr>
            <a:lvl3pPr marL="1430338" indent="-515938">
              <a:lnSpc>
                <a:spcPct val="100000"/>
              </a:lnSpc>
              <a:spcAft>
                <a:spcPts val="1800"/>
              </a:spcAft>
              <a:defRPr sz="3000">
                <a:latin typeface="+mn-lt"/>
              </a:defRPr>
            </a:lvl3pPr>
            <a:lvl4pPr marL="1887538" indent="-515938">
              <a:lnSpc>
                <a:spcPct val="100000"/>
              </a:lnSpc>
              <a:spcAft>
                <a:spcPts val="1800"/>
              </a:spcAft>
              <a:buSzPct val="75000"/>
              <a:buFont typeface="Wingdings" panose="05000000000000000000" pitchFamily="2" charset="2"/>
              <a:buChar char="q"/>
              <a:defRPr sz="3000">
                <a:latin typeface="+mn-lt"/>
              </a:defRPr>
            </a:lvl4pPr>
            <a:lvl5pPr marL="2286000" indent="-457200">
              <a:lnSpc>
                <a:spcPct val="100000"/>
              </a:lnSpc>
              <a:spcAft>
                <a:spcPts val="1800"/>
              </a:spcAft>
              <a:defRPr sz="3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arallelogram 18">
            <a:extLst>
              <a:ext uri="{FF2B5EF4-FFF2-40B4-BE49-F238E27FC236}">
                <a16:creationId xmlns:a16="http://schemas.microsoft.com/office/drawing/2014/main" id="{7D937721-835D-4D84-94A3-6C79D4639514}"/>
              </a:ext>
            </a:extLst>
          </p:cNvPr>
          <p:cNvSpPr/>
          <p:nvPr userDrawn="1"/>
        </p:nvSpPr>
        <p:spPr>
          <a:xfrm rot="13477364">
            <a:off x="4026882" y="-91878"/>
            <a:ext cx="1057818" cy="621698"/>
          </a:xfrm>
          <a:custGeom>
            <a:avLst/>
            <a:gdLst>
              <a:gd name="connsiteX0" fmla="*/ 0 w 1670028"/>
              <a:gd name="connsiteY0" fmla="*/ 252381 h 252381"/>
              <a:gd name="connsiteX1" fmla="*/ 134312 w 1670028"/>
              <a:gd name="connsiteY1" fmla="*/ 0 h 252381"/>
              <a:gd name="connsiteX2" fmla="*/ 1670028 w 1670028"/>
              <a:gd name="connsiteY2" fmla="*/ 0 h 252381"/>
              <a:gd name="connsiteX3" fmla="*/ 1535716 w 1670028"/>
              <a:gd name="connsiteY3" fmla="*/ 252381 h 252381"/>
              <a:gd name="connsiteX4" fmla="*/ 0 w 1670028"/>
              <a:gd name="connsiteY4" fmla="*/ 252381 h 252381"/>
              <a:gd name="connsiteX0" fmla="*/ 0 w 1670028"/>
              <a:gd name="connsiteY0" fmla="*/ 252381 h 252381"/>
              <a:gd name="connsiteX1" fmla="*/ 134312 w 1670028"/>
              <a:gd name="connsiteY1" fmla="*/ 0 h 252381"/>
              <a:gd name="connsiteX2" fmla="*/ 1670028 w 1670028"/>
              <a:gd name="connsiteY2" fmla="*/ 0 h 252381"/>
              <a:gd name="connsiteX3" fmla="*/ 1273856 w 1670028"/>
              <a:gd name="connsiteY3" fmla="*/ 243715 h 252381"/>
              <a:gd name="connsiteX4" fmla="*/ 0 w 1670028"/>
              <a:gd name="connsiteY4" fmla="*/ 252381 h 252381"/>
              <a:gd name="connsiteX0" fmla="*/ 0 w 1739484"/>
              <a:gd name="connsiteY0" fmla="*/ 257427 h 257427"/>
              <a:gd name="connsiteX1" fmla="*/ 134312 w 1739484"/>
              <a:gd name="connsiteY1" fmla="*/ 5046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257427"/>
              <a:gd name="connsiteX1" fmla="*/ 449385 w 1739484"/>
              <a:gd name="connsiteY1" fmla="*/ 17069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309580"/>
              <a:gd name="connsiteX1" fmla="*/ 449385 w 1739484"/>
              <a:gd name="connsiteY1" fmla="*/ 17069 h 309580"/>
              <a:gd name="connsiteX2" fmla="*/ 1739484 w 1739484"/>
              <a:gd name="connsiteY2" fmla="*/ 0 h 309580"/>
              <a:gd name="connsiteX3" fmla="*/ 1643737 w 1739484"/>
              <a:gd name="connsiteY3" fmla="*/ 309580 h 309580"/>
              <a:gd name="connsiteX4" fmla="*/ 0 w 1739484"/>
              <a:gd name="connsiteY4" fmla="*/ 257427 h 309580"/>
              <a:gd name="connsiteX0" fmla="*/ 0 w 1643737"/>
              <a:gd name="connsiteY0" fmla="*/ 240358 h 292511"/>
              <a:gd name="connsiteX1" fmla="*/ 449385 w 1643737"/>
              <a:gd name="connsiteY1" fmla="*/ 0 h 292511"/>
              <a:gd name="connsiteX2" fmla="*/ 1313038 w 1643737"/>
              <a:gd name="connsiteY2" fmla="*/ 69187 h 292511"/>
              <a:gd name="connsiteX3" fmla="*/ 1643737 w 1643737"/>
              <a:gd name="connsiteY3" fmla="*/ 292511 h 292511"/>
              <a:gd name="connsiteX4" fmla="*/ 0 w 1643737"/>
              <a:gd name="connsiteY4" fmla="*/ 240358 h 292511"/>
              <a:gd name="connsiteX0" fmla="*/ 0 w 1643737"/>
              <a:gd name="connsiteY0" fmla="*/ 246836 h 298989"/>
              <a:gd name="connsiteX1" fmla="*/ 449385 w 1643737"/>
              <a:gd name="connsiteY1" fmla="*/ 6478 h 298989"/>
              <a:gd name="connsiteX2" fmla="*/ 1229917 w 1643737"/>
              <a:gd name="connsiteY2" fmla="*/ 0 h 298989"/>
              <a:gd name="connsiteX3" fmla="*/ 1643737 w 1643737"/>
              <a:gd name="connsiteY3" fmla="*/ 298989 h 298989"/>
              <a:gd name="connsiteX4" fmla="*/ 0 w 1643737"/>
              <a:gd name="connsiteY4" fmla="*/ 246836 h 298989"/>
              <a:gd name="connsiteX0" fmla="*/ 339887 w 1194352"/>
              <a:gd name="connsiteY0" fmla="*/ 247487 h 298989"/>
              <a:gd name="connsiteX1" fmla="*/ 0 w 1194352"/>
              <a:gd name="connsiteY1" fmla="*/ 6478 h 298989"/>
              <a:gd name="connsiteX2" fmla="*/ 780532 w 1194352"/>
              <a:gd name="connsiteY2" fmla="*/ 0 h 298989"/>
              <a:gd name="connsiteX3" fmla="*/ 1194352 w 1194352"/>
              <a:gd name="connsiteY3" fmla="*/ 298989 h 298989"/>
              <a:gd name="connsiteX4" fmla="*/ 339887 w 1194352"/>
              <a:gd name="connsiteY4" fmla="*/ 247487 h 298989"/>
              <a:gd name="connsiteX0" fmla="*/ 339887 w 1194352"/>
              <a:gd name="connsiteY0" fmla="*/ 256937 h 308439"/>
              <a:gd name="connsiteX1" fmla="*/ 0 w 1194352"/>
              <a:gd name="connsiteY1" fmla="*/ 15928 h 308439"/>
              <a:gd name="connsiteX2" fmla="*/ 766290 w 1194352"/>
              <a:gd name="connsiteY2" fmla="*/ 0 h 308439"/>
              <a:gd name="connsiteX3" fmla="*/ 1194352 w 1194352"/>
              <a:gd name="connsiteY3" fmla="*/ 308439 h 308439"/>
              <a:gd name="connsiteX4" fmla="*/ 339887 w 1194352"/>
              <a:gd name="connsiteY4" fmla="*/ 256937 h 308439"/>
              <a:gd name="connsiteX0" fmla="*/ 339887 w 1652438"/>
              <a:gd name="connsiteY0" fmla="*/ 241009 h 292511"/>
              <a:gd name="connsiteX1" fmla="*/ 0 w 1652438"/>
              <a:gd name="connsiteY1" fmla="*/ 0 h 292511"/>
              <a:gd name="connsiteX2" fmla="*/ 1652438 w 1652438"/>
              <a:gd name="connsiteY2" fmla="*/ 74284 h 292511"/>
              <a:gd name="connsiteX3" fmla="*/ 1194352 w 1652438"/>
              <a:gd name="connsiteY3" fmla="*/ 292511 h 292511"/>
              <a:gd name="connsiteX4" fmla="*/ 339887 w 1652438"/>
              <a:gd name="connsiteY4" fmla="*/ 241009 h 292511"/>
              <a:gd name="connsiteX0" fmla="*/ 339887 w 1652438"/>
              <a:gd name="connsiteY0" fmla="*/ 241009 h 321007"/>
              <a:gd name="connsiteX1" fmla="*/ 0 w 1652438"/>
              <a:gd name="connsiteY1" fmla="*/ 0 h 321007"/>
              <a:gd name="connsiteX2" fmla="*/ 1652438 w 1652438"/>
              <a:gd name="connsiteY2" fmla="*/ 74284 h 321007"/>
              <a:gd name="connsiteX3" fmla="*/ 1192301 w 1652438"/>
              <a:gd name="connsiteY3" fmla="*/ 321007 h 321007"/>
              <a:gd name="connsiteX4" fmla="*/ 339887 w 1652438"/>
              <a:gd name="connsiteY4" fmla="*/ 241009 h 321007"/>
              <a:gd name="connsiteX0" fmla="*/ 247154 w 1652438"/>
              <a:gd name="connsiteY0" fmla="*/ 221848 h 321007"/>
              <a:gd name="connsiteX1" fmla="*/ 0 w 1652438"/>
              <a:gd name="connsiteY1" fmla="*/ 0 h 321007"/>
              <a:gd name="connsiteX2" fmla="*/ 1652438 w 1652438"/>
              <a:gd name="connsiteY2" fmla="*/ 74284 h 321007"/>
              <a:gd name="connsiteX3" fmla="*/ 1192301 w 1652438"/>
              <a:gd name="connsiteY3" fmla="*/ 321007 h 321007"/>
              <a:gd name="connsiteX4" fmla="*/ 247154 w 1652438"/>
              <a:gd name="connsiteY4" fmla="*/ 221848 h 321007"/>
              <a:gd name="connsiteX0" fmla="*/ 0 w 1405284"/>
              <a:gd name="connsiteY0" fmla="*/ 225439 h 324598"/>
              <a:gd name="connsiteX1" fmla="*/ 416170 w 1405284"/>
              <a:gd name="connsiteY1" fmla="*/ 0 h 324598"/>
              <a:gd name="connsiteX2" fmla="*/ 1405284 w 1405284"/>
              <a:gd name="connsiteY2" fmla="*/ 77875 h 324598"/>
              <a:gd name="connsiteX3" fmla="*/ 945147 w 1405284"/>
              <a:gd name="connsiteY3" fmla="*/ 324598 h 324598"/>
              <a:gd name="connsiteX4" fmla="*/ 0 w 1405284"/>
              <a:gd name="connsiteY4" fmla="*/ 225439 h 324598"/>
              <a:gd name="connsiteX0" fmla="*/ 0 w 1448741"/>
              <a:gd name="connsiteY0" fmla="*/ 234863 h 324598"/>
              <a:gd name="connsiteX1" fmla="*/ 459627 w 1448741"/>
              <a:gd name="connsiteY1" fmla="*/ 0 h 324598"/>
              <a:gd name="connsiteX2" fmla="*/ 1448741 w 1448741"/>
              <a:gd name="connsiteY2" fmla="*/ 77875 h 324598"/>
              <a:gd name="connsiteX3" fmla="*/ 988604 w 1448741"/>
              <a:gd name="connsiteY3" fmla="*/ 324598 h 324598"/>
              <a:gd name="connsiteX4" fmla="*/ 0 w 1448741"/>
              <a:gd name="connsiteY4" fmla="*/ 234863 h 324598"/>
              <a:gd name="connsiteX0" fmla="*/ 0 w 1448741"/>
              <a:gd name="connsiteY0" fmla="*/ 249133 h 338868"/>
              <a:gd name="connsiteX1" fmla="*/ 447821 w 1448741"/>
              <a:gd name="connsiteY1" fmla="*/ 0 h 338868"/>
              <a:gd name="connsiteX2" fmla="*/ 1448741 w 1448741"/>
              <a:gd name="connsiteY2" fmla="*/ 92145 h 338868"/>
              <a:gd name="connsiteX3" fmla="*/ 988604 w 1448741"/>
              <a:gd name="connsiteY3" fmla="*/ 338868 h 338868"/>
              <a:gd name="connsiteX4" fmla="*/ 0 w 1448741"/>
              <a:gd name="connsiteY4" fmla="*/ 249133 h 338868"/>
              <a:gd name="connsiteX0" fmla="*/ 0 w 1509991"/>
              <a:gd name="connsiteY0" fmla="*/ 268026 h 338868"/>
              <a:gd name="connsiteX1" fmla="*/ 509071 w 1509991"/>
              <a:gd name="connsiteY1" fmla="*/ 0 h 338868"/>
              <a:gd name="connsiteX2" fmla="*/ 1509991 w 1509991"/>
              <a:gd name="connsiteY2" fmla="*/ 92145 h 338868"/>
              <a:gd name="connsiteX3" fmla="*/ 1049854 w 1509991"/>
              <a:gd name="connsiteY3" fmla="*/ 338868 h 338868"/>
              <a:gd name="connsiteX4" fmla="*/ 0 w 1509991"/>
              <a:gd name="connsiteY4" fmla="*/ 268026 h 338868"/>
              <a:gd name="connsiteX0" fmla="*/ 0 w 1412480"/>
              <a:gd name="connsiteY0" fmla="*/ 268026 h 338868"/>
              <a:gd name="connsiteX1" fmla="*/ 509071 w 1412480"/>
              <a:gd name="connsiteY1" fmla="*/ 0 h 338868"/>
              <a:gd name="connsiteX2" fmla="*/ 1412480 w 1412480"/>
              <a:gd name="connsiteY2" fmla="*/ 44021 h 338868"/>
              <a:gd name="connsiteX3" fmla="*/ 1049854 w 1412480"/>
              <a:gd name="connsiteY3" fmla="*/ 338868 h 338868"/>
              <a:gd name="connsiteX4" fmla="*/ 0 w 1412480"/>
              <a:gd name="connsiteY4" fmla="*/ 268026 h 338868"/>
              <a:gd name="connsiteX0" fmla="*/ 0 w 1412480"/>
              <a:gd name="connsiteY0" fmla="*/ 268026 h 377481"/>
              <a:gd name="connsiteX1" fmla="*/ 509071 w 1412480"/>
              <a:gd name="connsiteY1" fmla="*/ 0 h 377481"/>
              <a:gd name="connsiteX2" fmla="*/ 1412480 w 1412480"/>
              <a:gd name="connsiteY2" fmla="*/ 44021 h 377481"/>
              <a:gd name="connsiteX3" fmla="*/ 868437 w 1412480"/>
              <a:gd name="connsiteY3" fmla="*/ 377481 h 377481"/>
              <a:gd name="connsiteX4" fmla="*/ 0 w 1412480"/>
              <a:gd name="connsiteY4" fmla="*/ 268026 h 377481"/>
              <a:gd name="connsiteX0" fmla="*/ 0 w 1869301"/>
              <a:gd name="connsiteY0" fmla="*/ 282153 h 377481"/>
              <a:gd name="connsiteX1" fmla="*/ 965892 w 1869301"/>
              <a:gd name="connsiteY1" fmla="*/ 0 h 377481"/>
              <a:gd name="connsiteX2" fmla="*/ 1869301 w 1869301"/>
              <a:gd name="connsiteY2" fmla="*/ 44021 h 377481"/>
              <a:gd name="connsiteX3" fmla="*/ 1325258 w 1869301"/>
              <a:gd name="connsiteY3" fmla="*/ 377481 h 377481"/>
              <a:gd name="connsiteX4" fmla="*/ 0 w 1869301"/>
              <a:gd name="connsiteY4" fmla="*/ 282153 h 377481"/>
              <a:gd name="connsiteX0" fmla="*/ 0 w 1869301"/>
              <a:gd name="connsiteY0" fmla="*/ 238132 h 333460"/>
              <a:gd name="connsiteX1" fmla="*/ 770474 w 1869301"/>
              <a:gd name="connsiteY1" fmla="*/ 15541 h 333460"/>
              <a:gd name="connsiteX2" fmla="*/ 1869301 w 1869301"/>
              <a:gd name="connsiteY2" fmla="*/ 0 h 333460"/>
              <a:gd name="connsiteX3" fmla="*/ 1325258 w 1869301"/>
              <a:gd name="connsiteY3" fmla="*/ 333460 h 333460"/>
              <a:gd name="connsiteX4" fmla="*/ 0 w 1869301"/>
              <a:gd name="connsiteY4" fmla="*/ 238132 h 333460"/>
              <a:gd name="connsiteX0" fmla="*/ 0 w 1869301"/>
              <a:gd name="connsiteY0" fmla="*/ 343319 h 438647"/>
              <a:gd name="connsiteX1" fmla="*/ 601462 w 1869301"/>
              <a:gd name="connsiteY1" fmla="*/ 0 h 438647"/>
              <a:gd name="connsiteX2" fmla="*/ 1869301 w 1869301"/>
              <a:gd name="connsiteY2" fmla="*/ 105187 h 438647"/>
              <a:gd name="connsiteX3" fmla="*/ 1325258 w 1869301"/>
              <a:gd name="connsiteY3" fmla="*/ 438647 h 438647"/>
              <a:gd name="connsiteX4" fmla="*/ 0 w 1869301"/>
              <a:gd name="connsiteY4" fmla="*/ 343319 h 438647"/>
              <a:gd name="connsiteX0" fmla="*/ 0 w 1931596"/>
              <a:gd name="connsiteY0" fmla="*/ 349892 h 438647"/>
              <a:gd name="connsiteX1" fmla="*/ 663757 w 1931596"/>
              <a:gd name="connsiteY1" fmla="*/ 0 h 438647"/>
              <a:gd name="connsiteX2" fmla="*/ 1931596 w 1931596"/>
              <a:gd name="connsiteY2" fmla="*/ 105187 h 438647"/>
              <a:gd name="connsiteX3" fmla="*/ 1387553 w 1931596"/>
              <a:gd name="connsiteY3" fmla="*/ 438647 h 438647"/>
              <a:gd name="connsiteX4" fmla="*/ 0 w 1931596"/>
              <a:gd name="connsiteY4" fmla="*/ 349892 h 438647"/>
              <a:gd name="connsiteX0" fmla="*/ 0 w 1931596"/>
              <a:gd name="connsiteY0" fmla="*/ 369989 h 458744"/>
              <a:gd name="connsiteX1" fmla="*/ 648239 w 1931596"/>
              <a:gd name="connsiteY1" fmla="*/ 0 h 458744"/>
              <a:gd name="connsiteX2" fmla="*/ 1931596 w 1931596"/>
              <a:gd name="connsiteY2" fmla="*/ 125284 h 458744"/>
              <a:gd name="connsiteX3" fmla="*/ 1387553 w 1931596"/>
              <a:gd name="connsiteY3" fmla="*/ 458744 h 458744"/>
              <a:gd name="connsiteX4" fmla="*/ 0 w 1931596"/>
              <a:gd name="connsiteY4" fmla="*/ 369989 h 458744"/>
              <a:gd name="connsiteX0" fmla="*/ 0 w 1931596"/>
              <a:gd name="connsiteY0" fmla="*/ 369989 h 470341"/>
              <a:gd name="connsiteX1" fmla="*/ 648239 w 1931596"/>
              <a:gd name="connsiteY1" fmla="*/ 0 h 470341"/>
              <a:gd name="connsiteX2" fmla="*/ 1931596 w 1931596"/>
              <a:gd name="connsiteY2" fmla="*/ 125284 h 470341"/>
              <a:gd name="connsiteX3" fmla="*/ 1329138 w 1931596"/>
              <a:gd name="connsiteY3" fmla="*/ 470341 h 470341"/>
              <a:gd name="connsiteX4" fmla="*/ 0 w 1931596"/>
              <a:gd name="connsiteY4" fmla="*/ 369989 h 470341"/>
              <a:gd name="connsiteX0" fmla="*/ 0 w 1931596"/>
              <a:gd name="connsiteY0" fmla="*/ 369989 h 442628"/>
              <a:gd name="connsiteX1" fmla="*/ 648239 w 1931596"/>
              <a:gd name="connsiteY1" fmla="*/ 0 h 442628"/>
              <a:gd name="connsiteX2" fmla="*/ 1931596 w 1931596"/>
              <a:gd name="connsiteY2" fmla="*/ 125284 h 442628"/>
              <a:gd name="connsiteX3" fmla="*/ 913902 w 1931596"/>
              <a:gd name="connsiteY3" fmla="*/ 442628 h 442628"/>
              <a:gd name="connsiteX4" fmla="*/ 0 w 1931596"/>
              <a:gd name="connsiteY4" fmla="*/ 369989 h 442628"/>
              <a:gd name="connsiteX0" fmla="*/ 1 w 2316829"/>
              <a:gd name="connsiteY0" fmla="*/ 400818 h 442628"/>
              <a:gd name="connsiteX1" fmla="*/ 1033472 w 2316829"/>
              <a:gd name="connsiteY1" fmla="*/ 0 h 442628"/>
              <a:gd name="connsiteX2" fmla="*/ 2316829 w 2316829"/>
              <a:gd name="connsiteY2" fmla="*/ 125284 h 442628"/>
              <a:gd name="connsiteX3" fmla="*/ 1299135 w 2316829"/>
              <a:gd name="connsiteY3" fmla="*/ 442628 h 442628"/>
              <a:gd name="connsiteX4" fmla="*/ 1 w 2316829"/>
              <a:gd name="connsiteY4" fmla="*/ 400818 h 442628"/>
              <a:gd name="connsiteX0" fmla="*/ 0 w 2316828"/>
              <a:gd name="connsiteY0" fmla="*/ 342220 h 384030"/>
              <a:gd name="connsiteX1" fmla="*/ 1119724 w 2316828"/>
              <a:gd name="connsiteY1" fmla="*/ 0 h 384030"/>
              <a:gd name="connsiteX2" fmla="*/ 2316828 w 2316828"/>
              <a:gd name="connsiteY2" fmla="*/ 66686 h 384030"/>
              <a:gd name="connsiteX3" fmla="*/ 1299134 w 2316828"/>
              <a:gd name="connsiteY3" fmla="*/ 384030 h 384030"/>
              <a:gd name="connsiteX4" fmla="*/ 0 w 2316828"/>
              <a:gd name="connsiteY4" fmla="*/ 342220 h 384030"/>
              <a:gd name="connsiteX0" fmla="*/ 0 w 2316828"/>
              <a:gd name="connsiteY0" fmla="*/ 342220 h 411191"/>
              <a:gd name="connsiteX1" fmla="*/ 1119724 w 2316828"/>
              <a:gd name="connsiteY1" fmla="*/ 0 h 411191"/>
              <a:gd name="connsiteX2" fmla="*/ 2316828 w 2316828"/>
              <a:gd name="connsiteY2" fmla="*/ 66686 h 411191"/>
              <a:gd name="connsiteX3" fmla="*/ 1151893 w 2316828"/>
              <a:gd name="connsiteY3" fmla="*/ 411191 h 411191"/>
              <a:gd name="connsiteX4" fmla="*/ 0 w 2316828"/>
              <a:gd name="connsiteY4" fmla="*/ 342220 h 411191"/>
              <a:gd name="connsiteX0" fmla="*/ 0 w 2351452"/>
              <a:gd name="connsiteY0" fmla="*/ 344136 h 411191"/>
              <a:gd name="connsiteX1" fmla="*/ 1154348 w 2351452"/>
              <a:gd name="connsiteY1" fmla="*/ 0 h 411191"/>
              <a:gd name="connsiteX2" fmla="*/ 2351452 w 2351452"/>
              <a:gd name="connsiteY2" fmla="*/ 66686 h 411191"/>
              <a:gd name="connsiteX3" fmla="*/ 1186517 w 2351452"/>
              <a:gd name="connsiteY3" fmla="*/ 411191 h 411191"/>
              <a:gd name="connsiteX4" fmla="*/ 0 w 2351452"/>
              <a:gd name="connsiteY4" fmla="*/ 344136 h 411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452" h="411191">
                <a:moveTo>
                  <a:pt x="0" y="344136"/>
                </a:moveTo>
                <a:lnTo>
                  <a:pt x="1154348" y="0"/>
                </a:lnTo>
                <a:lnTo>
                  <a:pt x="2351452" y="66686"/>
                </a:lnTo>
                <a:lnTo>
                  <a:pt x="1186517" y="411191"/>
                </a:lnTo>
                <a:lnTo>
                  <a:pt x="0" y="344136"/>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711499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ight Triangle 6">
            <a:extLst>
              <a:ext uri="{FF2B5EF4-FFF2-40B4-BE49-F238E27FC236}">
                <a16:creationId xmlns:a16="http://schemas.microsoft.com/office/drawing/2014/main" id="{037924D2-2AB4-4BE1-9687-836615C72DFC}"/>
              </a:ext>
            </a:extLst>
          </p:cNvPr>
          <p:cNvSpPr/>
          <p:nvPr userDrawn="1"/>
        </p:nvSpPr>
        <p:spPr>
          <a:xfrm flipH="1" flipV="1">
            <a:off x="4154905" y="-1"/>
            <a:ext cx="4989095" cy="6176963"/>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Picture Placeholder 17">
            <a:extLst>
              <a:ext uri="{FF2B5EF4-FFF2-40B4-BE49-F238E27FC236}">
                <a16:creationId xmlns:a16="http://schemas.microsoft.com/office/drawing/2014/main" id="{8B9EC3A9-7039-403A-9414-429521308AE7}"/>
              </a:ext>
            </a:extLst>
          </p:cNvPr>
          <p:cNvSpPr>
            <a:spLocks noGrp="1"/>
          </p:cNvSpPr>
          <p:nvPr>
            <p:ph type="pic" sz="quarter" idx="14"/>
          </p:nvPr>
        </p:nvSpPr>
        <p:spPr>
          <a:xfrm>
            <a:off x="6300132" y="-2"/>
            <a:ext cx="2843868" cy="6858001"/>
          </a:xfrm>
          <a:prstGeom prst="rect">
            <a:avLst/>
          </a:prstGeom>
          <a:solidFill>
            <a:schemeClr val="bg1">
              <a:lumMod val="85000"/>
            </a:schemeClr>
          </a:solidFill>
        </p:spPr>
        <p:txBody>
          <a:bodyPr wrap="square" rIns="365760" anchor="ctr">
            <a:noAutofit/>
          </a:bodyPr>
          <a:lstStyle>
            <a:lvl1pPr marL="0" indent="0" algn="r">
              <a:buNone/>
              <a:defRPr>
                <a:solidFill>
                  <a:schemeClr val="tx1"/>
                </a:solidFill>
              </a:defRPr>
            </a:lvl1pPr>
          </a:lstStyle>
          <a:p>
            <a:r>
              <a:rPr lang="en-US" noProof="0" dirty="0"/>
              <a:t>Click icon to add picture</a:t>
            </a:r>
          </a:p>
        </p:txBody>
      </p:sp>
      <p:sp>
        <p:nvSpPr>
          <p:cNvPr id="2" name="Title 1"/>
          <p:cNvSpPr>
            <a:spLocks noGrp="1"/>
          </p:cNvSpPr>
          <p:nvPr>
            <p:ph type="title"/>
          </p:nvPr>
        </p:nvSpPr>
        <p:spPr>
          <a:xfrm>
            <a:off x="525869" y="598565"/>
            <a:ext cx="5684431" cy="1127173"/>
          </a:xfrm>
        </p:spPr>
        <p:txBody>
          <a:bodyPr>
            <a:normAutofit/>
          </a:bodyPr>
          <a:lstStyle>
            <a:lvl1pPr algn="l">
              <a:defRPr sz="4000" b="1">
                <a:solidFill>
                  <a:schemeClr val="accent5">
                    <a:lumMod val="50000"/>
                  </a:schemeClr>
                </a:solidFill>
                <a:latin typeface="+mn-lt"/>
              </a:defRPr>
            </a:lvl1pPr>
          </a:lstStyle>
          <a:p>
            <a:r>
              <a:rPr lang="en-US" dirty="0"/>
              <a:t>Click to edit Master title style</a:t>
            </a:r>
          </a:p>
        </p:txBody>
      </p:sp>
      <p:sp>
        <p:nvSpPr>
          <p:cNvPr id="3" name="Content Placeholder 2"/>
          <p:cNvSpPr>
            <a:spLocks noGrp="1"/>
          </p:cNvSpPr>
          <p:nvPr>
            <p:ph idx="1"/>
          </p:nvPr>
        </p:nvSpPr>
        <p:spPr>
          <a:xfrm>
            <a:off x="628650" y="1825625"/>
            <a:ext cx="5486400" cy="4351338"/>
          </a:xfrm>
        </p:spPr>
        <p:txBody>
          <a:bodyPr>
            <a:normAutofit/>
          </a:bodyPr>
          <a:lstStyle>
            <a:lvl1pPr>
              <a:lnSpc>
                <a:spcPct val="100000"/>
              </a:lnSpc>
              <a:spcAft>
                <a:spcPts val="1800"/>
              </a:spcAft>
              <a:defRPr sz="3000">
                <a:latin typeface="+mn-lt"/>
              </a:defRPr>
            </a:lvl1pPr>
            <a:lvl2pPr marL="914400" indent="-457200">
              <a:lnSpc>
                <a:spcPct val="100000"/>
              </a:lnSpc>
              <a:spcAft>
                <a:spcPts val="1800"/>
              </a:spcAft>
              <a:buFont typeface="Wingdings" panose="05000000000000000000" pitchFamily="2" charset="2"/>
              <a:buChar char="§"/>
              <a:defRPr sz="3000">
                <a:latin typeface="+mn-lt"/>
              </a:defRPr>
            </a:lvl2pPr>
            <a:lvl3pPr marL="1371600" indent="-457200">
              <a:lnSpc>
                <a:spcPct val="100000"/>
              </a:lnSpc>
              <a:spcAft>
                <a:spcPts val="1800"/>
              </a:spcAft>
              <a:defRPr sz="3000">
                <a:latin typeface="+mn-lt"/>
              </a:defRPr>
            </a:lvl3pPr>
            <a:lvl4pPr marL="1828800" indent="-457200">
              <a:lnSpc>
                <a:spcPct val="100000"/>
              </a:lnSpc>
              <a:spcAft>
                <a:spcPts val="1800"/>
              </a:spcAft>
              <a:buSzPct val="75000"/>
              <a:buFont typeface="Wingdings" panose="05000000000000000000" pitchFamily="2" charset="2"/>
              <a:buChar char="q"/>
              <a:defRPr sz="3000">
                <a:latin typeface="+mn-lt"/>
              </a:defRPr>
            </a:lvl4pPr>
            <a:lvl5pPr marL="2286000" indent="-457200">
              <a:lnSpc>
                <a:spcPct val="100000"/>
              </a:lnSpc>
              <a:spcAft>
                <a:spcPts val="1800"/>
              </a:spcAft>
              <a:defRPr sz="3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89511F8-F296-47D2-BFD3-2BA2B62FE821}" type="datetime1">
              <a:rPr lang="en-US" smtClean="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C1EBBB-3F35-4903-84C3-6B5F39D4F454}" type="slidenum">
              <a:rPr lang="en-US" smtClean="0"/>
              <a:t>‹#›</a:t>
            </a:fld>
            <a:endParaRPr lang="en-US" dirty="0"/>
          </a:p>
        </p:txBody>
      </p:sp>
      <p:sp>
        <p:nvSpPr>
          <p:cNvPr id="9" name="Parallelogram 18">
            <a:extLst>
              <a:ext uri="{FF2B5EF4-FFF2-40B4-BE49-F238E27FC236}">
                <a16:creationId xmlns:a16="http://schemas.microsoft.com/office/drawing/2014/main" id="{7D937721-835D-4D84-94A3-6C79D4639514}"/>
              </a:ext>
            </a:extLst>
          </p:cNvPr>
          <p:cNvSpPr/>
          <p:nvPr userDrawn="1"/>
        </p:nvSpPr>
        <p:spPr>
          <a:xfrm rot="12813915">
            <a:off x="146580" y="-33010"/>
            <a:ext cx="1602648" cy="621698"/>
          </a:xfrm>
          <a:custGeom>
            <a:avLst/>
            <a:gdLst>
              <a:gd name="connsiteX0" fmla="*/ 0 w 1670028"/>
              <a:gd name="connsiteY0" fmla="*/ 252381 h 252381"/>
              <a:gd name="connsiteX1" fmla="*/ 134312 w 1670028"/>
              <a:gd name="connsiteY1" fmla="*/ 0 h 252381"/>
              <a:gd name="connsiteX2" fmla="*/ 1670028 w 1670028"/>
              <a:gd name="connsiteY2" fmla="*/ 0 h 252381"/>
              <a:gd name="connsiteX3" fmla="*/ 1535716 w 1670028"/>
              <a:gd name="connsiteY3" fmla="*/ 252381 h 252381"/>
              <a:gd name="connsiteX4" fmla="*/ 0 w 1670028"/>
              <a:gd name="connsiteY4" fmla="*/ 252381 h 252381"/>
              <a:gd name="connsiteX0" fmla="*/ 0 w 1670028"/>
              <a:gd name="connsiteY0" fmla="*/ 252381 h 252381"/>
              <a:gd name="connsiteX1" fmla="*/ 134312 w 1670028"/>
              <a:gd name="connsiteY1" fmla="*/ 0 h 252381"/>
              <a:gd name="connsiteX2" fmla="*/ 1670028 w 1670028"/>
              <a:gd name="connsiteY2" fmla="*/ 0 h 252381"/>
              <a:gd name="connsiteX3" fmla="*/ 1273856 w 1670028"/>
              <a:gd name="connsiteY3" fmla="*/ 243715 h 252381"/>
              <a:gd name="connsiteX4" fmla="*/ 0 w 1670028"/>
              <a:gd name="connsiteY4" fmla="*/ 252381 h 252381"/>
              <a:gd name="connsiteX0" fmla="*/ 0 w 1739484"/>
              <a:gd name="connsiteY0" fmla="*/ 257427 h 257427"/>
              <a:gd name="connsiteX1" fmla="*/ 134312 w 1739484"/>
              <a:gd name="connsiteY1" fmla="*/ 5046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257427"/>
              <a:gd name="connsiteX1" fmla="*/ 449385 w 1739484"/>
              <a:gd name="connsiteY1" fmla="*/ 17069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309580"/>
              <a:gd name="connsiteX1" fmla="*/ 449385 w 1739484"/>
              <a:gd name="connsiteY1" fmla="*/ 17069 h 309580"/>
              <a:gd name="connsiteX2" fmla="*/ 1739484 w 1739484"/>
              <a:gd name="connsiteY2" fmla="*/ 0 h 309580"/>
              <a:gd name="connsiteX3" fmla="*/ 1643737 w 1739484"/>
              <a:gd name="connsiteY3" fmla="*/ 309580 h 309580"/>
              <a:gd name="connsiteX4" fmla="*/ 0 w 1739484"/>
              <a:gd name="connsiteY4" fmla="*/ 257427 h 309580"/>
              <a:gd name="connsiteX0" fmla="*/ 0 w 1643737"/>
              <a:gd name="connsiteY0" fmla="*/ 240358 h 292511"/>
              <a:gd name="connsiteX1" fmla="*/ 449385 w 1643737"/>
              <a:gd name="connsiteY1" fmla="*/ 0 h 292511"/>
              <a:gd name="connsiteX2" fmla="*/ 1313038 w 1643737"/>
              <a:gd name="connsiteY2" fmla="*/ 69187 h 292511"/>
              <a:gd name="connsiteX3" fmla="*/ 1643737 w 1643737"/>
              <a:gd name="connsiteY3" fmla="*/ 292511 h 292511"/>
              <a:gd name="connsiteX4" fmla="*/ 0 w 1643737"/>
              <a:gd name="connsiteY4" fmla="*/ 240358 h 292511"/>
              <a:gd name="connsiteX0" fmla="*/ 0 w 1643737"/>
              <a:gd name="connsiteY0" fmla="*/ 246836 h 298989"/>
              <a:gd name="connsiteX1" fmla="*/ 449385 w 1643737"/>
              <a:gd name="connsiteY1" fmla="*/ 6478 h 298989"/>
              <a:gd name="connsiteX2" fmla="*/ 1229917 w 1643737"/>
              <a:gd name="connsiteY2" fmla="*/ 0 h 298989"/>
              <a:gd name="connsiteX3" fmla="*/ 1643737 w 1643737"/>
              <a:gd name="connsiteY3" fmla="*/ 298989 h 298989"/>
              <a:gd name="connsiteX4" fmla="*/ 0 w 1643737"/>
              <a:gd name="connsiteY4" fmla="*/ 246836 h 298989"/>
              <a:gd name="connsiteX0" fmla="*/ 339887 w 1194352"/>
              <a:gd name="connsiteY0" fmla="*/ 247487 h 298989"/>
              <a:gd name="connsiteX1" fmla="*/ 0 w 1194352"/>
              <a:gd name="connsiteY1" fmla="*/ 6478 h 298989"/>
              <a:gd name="connsiteX2" fmla="*/ 780532 w 1194352"/>
              <a:gd name="connsiteY2" fmla="*/ 0 h 298989"/>
              <a:gd name="connsiteX3" fmla="*/ 1194352 w 1194352"/>
              <a:gd name="connsiteY3" fmla="*/ 298989 h 298989"/>
              <a:gd name="connsiteX4" fmla="*/ 339887 w 1194352"/>
              <a:gd name="connsiteY4" fmla="*/ 247487 h 298989"/>
              <a:gd name="connsiteX0" fmla="*/ 339887 w 1194352"/>
              <a:gd name="connsiteY0" fmla="*/ 256937 h 308439"/>
              <a:gd name="connsiteX1" fmla="*/ 0 w 1194352"/>
              <a:gd name="connsiteY1" fmla="*/ 15928 h 308439"/>
              <a:gd name="connsiteX2" fmla="*/ 766290 w 1194352"/>
              <a:gd name="connsiteY2" fmla="*/ 0 h 308439"/>
              <a:gd name="connsiteX3" fmla="*/ 1194352 w 1194352"/>
              <a:gd name="connsiteY3" fmla="*/ 308439 h 308439"/>
              <a:gd name="connsiteX4" fmla="*/ 339887 w 1194352"/>
              <a:gd name="connsiteY4" fmla="*/ 256937 h 308439"/>
              <a:gd name="connsiteX0" fmla="*/ 339887 w 1652438"/>
              <a:gd name="connsiteY0" fmla="*/ 241009 h 292511"/>
              <a:gd name="connsiteX1" fmla="*/ 0 w 1652438"/>
              <a:gd name="connsiteY1" fmla="*/ 0 h 292511"/>
              <a:gd name="connsiteX2" fmla="*/ 1652438 w 1652438"/>
              <a:gd name="connsiteY2" fmla="*/ 74284 h 292511"/>
              <a:gd name="connsiteX3" fmla="*/ 1194352 w 1652438"/>
              <a:gd name="connsiteY3" fmla="*/ 292511 h 292511"/>
              <a:gd name="connsiteX4" fmla="*/ 339887 w 1652438"/>
              <a:gd name="connsiteY4" fmla="*/ 241009 h 292511"/>
              <a:gd name="connsiteX0" fmla="*/ 339887 w 1652438"/>
              <a:gd name="connsiteY0" fmla="*/ 241009 h 321007"/>
              <a:gd name="connsiteX1" fmla="*/ 0 w 1652438"/>
              <a:gd name="connsiteY1" fmla="*/ 0 h 321007"/>
              <a:gd name="connsiteX2" fmla="*/ 1652438 w 1652438"/>
              <a:gd name="connsiteY2" fmla="*/ 74284 h 321007"/>
              <a:gd name="connsiteX3" fmla="*/ 1192301 w 1652438"/>
              <a:gd name="connsiteY3" fmla="*/ 321007 h 321007"/>
              <a:gd name="connsiteX4" fmla="*/ 339887 w 1652438"/>
              <a:gd name="connsiteY4" fmla="*/ 241009 h 321007"/>
              <a:gd name="connsiteX0" fmla="*/ 247154 w 1652438"/>
              <a:gd name="connsiteY0" fmla="*/ 221848 h 321007"/>
              <a:gd name="connsiteX1" fmla="*/ 0 w 1652438"/>
              <a:gd name="connsiteY1" fmla="*/ 0 h 321007"/>
              <a:gd name="connsiteX2" fmla="*/ 1652438 w 1652438"/>
              <a:gd name="connsiteY2" fmla="*/ 74284 h 321007"/>
              <a:gd name="connsiteX3" fmla="*/ 1192301 w 1652438"/>
              <a:gd name="connsiteY3" fmla="*/ 321007 h 321007"/>
              <a:gd name="connsiteX4" fmla="*/ 247154 w 1652438"/>
              <a:gd name="connsiteY4" fmla="*/ 221848 h 321007"/>
              <a:gd name="connsiteX0" fmla="*/ 0 w 1405284"/>
              <a:gd name="connsiteY0" fmla="*/ 225439 h 324598"/>
              <a:gd name="connsiteX1" fmla="*/ 416170 w 1405284"/>
              <a:gd name="connsiteY1" fmla="*/ 0 h 324598"/>
              <a:gd name="connsiteX2" fmla="*/ 1405284 w 1405284"/>
              <a:gd name="connsiteY2" fmla="*/ 77875 h 324598"/>
              <a:gd name="connsiteX3" fmla="*/ 945147 w 1405284"/>
              <a:gd name="connsiteY3" fmla="*/ 324598 h 324598"/>
              <a:gd name="connsiteX4" fmla="*/ 0 w 1405284"/>
              <a:gd name="connsiteY4" fmla="*/ 225439 h 324598"/>
              <a:gd name="connsiteX0" fmla="*/ 0 w 1448741"/>
              <a:gd name="connsiteY0" fmla="*/ 234863 h 324598"/>
              <a:gd name="connsiteX1" fmla="*/ 459627 w 1448741"/>
              <a:gd name="connsiteY1" fmla="*/ 0 h 324598"/>
              <a:gd name="connsiteX2" fmla="*/ 1448741 w 1448741"/>
              <a:gd name="connsiteY2" fmla="*/ 77875 h 324598"/>
              <a:gd name="connsiteX3" fmla="*/ 988604 w 1448741"/>
              <a:gd name="connsiteY3" fmla="*/ 324598 h 324598"/>
              <a:gd name="connsiteX4" fmla="*/ 0 w 1448741"/>
              <a:gd name="connsiteY4" fmla="*/ 234863 h 324598"/>
              <a:gd name="connsiteX0" fmla="*/ 0 w 1448741"/>
              <a:gd name="connsiteY0" fmla="*/ 249133 h 338868"/>
              <a:gd name="connsiteX1" fmla="*/ 447821 w 1448741"/>
              <a:gd name="connsiteY1" fmla="*/ 0 h 338868"/>
              <a:gd name="connsiteX2" fmla="*/ 1448741 w 1448741"/>
              <a:gd name="connsiteY2" fmla="*/ 92145 h 338868"/>
              <a:gd name="connsiteX3" fmla="*/ 988604 w 1448741"/>
              <a:gd name="connsiteY3" fmla="*/ 338868 h 338868"/>
              <a:gd name="connsiteX4" fmla="*/ 0 w 1448741"/>
              <a:gd name="connsiteY4" fmla="*/ 249133 h 338868"/>
              <a:gd name="connsiteX0" fmla="*/ 0 w 1509991"/>
              <a:gd name="connsiteY0" fmla="*/ 268026 h 338868"/>
              <a:gd name="connsiteX1" fmla="*/ 509071 w 1509991"/>
              <a:gd name="connsiteY1" fmla="*/ 0 h 338868"/>
              <a:gd name="connsiteX2" fmla="*/ 1509991 w 1509991"/>
              <a:gd name="connsiteY2" fmla="*/ 92145 h 338868"/>
              <a:gd name="connsiteX3" fmla="*/ 1049854 w 1509991"/>
              <a:gd name="connsiteY3" fmla="*/ 338868 h 338868"/>
              <a:gd name="connsiteX4" fmla="*/ 0 w 1509991"/>
              <a:gd name="connsiteY4" fmla="*/ 268026 h 338868"/>
              <a:gd name="connsiteX0" fmla="*/ 0 w 1412480"/>
              <a:gd name="connsiteY0" fmla="*/ 268026 h 338868"/>
              <a:gd name="connsiteX1" fmla="*/ 509071 w 1412480"/>
              <a:gd name="connsiteY1" fmla="*/ 0 h 338868"/>
              <a:gd name="connsiteX2" fmla="*/ 1412480 w 1412480"/>
              <a:gd name="connsiteY2" fmla="*/ 44021 h 338868"/>
              <a:gd name="connsiteX3" fmla="*/ 1049854 w 1412480"/>
              <a:gd name="connsiteY3" fmla="*/ 338868 h 338868"/>
              <a:gd name="connsiteX4" fmla="*/ 0 w 1412480"/>
              <a:gd name="connsiteY4" fmla="*/ 268026 h 338868"/>
              <a:gd name="connsiteX0" fmla="*/ 0 w 1412480"/>
              <a:gd name="connsiteY0" fmla="*/ 268026 h 377481"/>
              <a:gd name="connsiteX1" fmla="*/ 509071 w 1412480"/>
              <a:gd name="connsiteY1" fmla="*/ 0 h 377481"/>
              <a:gd name="connsiteX2" fmla="*/ 1412480 w 1412480"/>
              <a:gd name="connsiteY2" fmla="*/ 44021 h 377481"/>
              <a:gd name="connsiteX3" fmla="*/ 868437 w 1412480"/>
              <a:gd name="connsiteY3" fmla="*/ 377481 h 377481"/>
              <a:gd name="connsiteX4" fmla="*/ 0 w 1412480"/>
              <a:gd name="connsiteY4" fmla="*/ 268026 h 377481"/>
              <a:gd name="connsiteX0" fmla="*/ 0 w 1869301"/>
              <a:gd name="connsiteY0" fmla="*/ 282153 h 377481"/>
              <a:gd name="connsiteX1" fmla="*/ 965892 w 1869301"/>
              <a:gd name="connsiteY1" fmla="*/ 0 h 377481"/>
              <a:gd name="connsiteX2" fmla="*/ 1869301 w 1869301"/>
              <a:gd name="connsiteY2" fmla="*/ 44021 h 377481"/>
              <a:gd name="connsiteX3" fmla="*/ 1325258 w 1869301"/>
              <a:gd name="connsiteY3" fmla="*/ 377481 h 377481"/>
              <a:gd name="connsiteX4" fmla="*/ 0 w 1869301"/>
              <a:gd name="connsiteY4" fmla="*/ 282153 h 377481"/>
              <a:gd name="connsiteX0" fmla="*/ 0 w 1869301"/>
              <a:gd name="connsiteY0" fmla="*/ 238132 h 333460"/>
              <a:gd name="connsiteX1" fmla="*/ 770474 w 1869301"/>
              <a:gd name="connsiteY1" fmla="*/ 15541 h 333460"/>
              <a:gd name="connsiteX2" fmla="*/ 1869301 w 1869301"/>
              <a:gd name="connsiteY2" fmla="*/ 0 h 333460"/>
              <a:gd name="connsiteX3" fmla="*/ 1325258 w 1869301"/>
              <a:gd name="connsiteY3" fmla="*/ 333460 h 333460"/>
              <a:gd name="connsiteX4" fmla="*/ 0 w 1869301"/>
              <a:gd name="connsiteY4" fmla="*/ 238132 h 333460"/>
              <a:gd name="connsiteX0" fmla="*/ 0 w 1869301"/>
              <a:gd name="connsiteY0" fmla="*/ 343319 h 438647"/>
              <a:gd name="connsiteX1" fmla="*/ 601462 w 1869301"/>
              <a:gd name="connsiteY1" fmla="*/ 0 h 438647"/>
              <a:gd name="connsiteX2" fmla="*/ 1869301 w 1869301"/>
              <a:gd name="connsiteY2" fmla="*/ 105187 h 438647"/>
              <a:gd name="connsiteX3" fmla="*/ 1325258 w 1869301"/>
              <a:gd name="connsiteY3" fmla="*/ 438647 h 438647"/>
              <a:gd name="connsiteX4" fmla="*/ 0 w 1869301"/>
              <a:gd name="connsiteY4" fmla="*/ 343319 h 438647"/>
              <a:gd name="connsiteX0" fmla="*/ 0 w 1931596"/>
              <a:gd name="connsiteY0" fmla="*/ 349892 h 438647"/>
              <a:gd name="connsiteX1" fmla="*/ 663757 w 1931596"/>
              <a:gd name="connsiteY1" fmla="*/ 0 h 438647"/>
              <a:gd name="connsiteX2" fmla="*/ 1931596 w 1931596"/>
              <a:gd name="connsiteY2" fmla="*/ 105187 h 438647"/>
              <a:gd name="connsiteX3" fmla="*/ 1387553 w 1931596"/>
              <a:gd name="connsiteY3" fmla="*/ 438647 h 438647"/>
              <a:gd name="connsiteX4" fmla="*/ 0 w 1931596"/>
              <a:gd name="connsiteY4" fmla="*/ 349892 h 438647"/>
              <a:gd name="connsiteX0" fmla="*/ 0 w 1931596"/>
              <a:gd name="connsiteY0" fmla="*/ 369989 h 458744"/>
              <a:gd name="connsiteX1" fmla="*/ 648239 w 1931596"/>
              <a:gd name="connsiteY1" fmla="*/ 0 h 458744"/>
              <a:gd name="connsiteX2" fmla="*/ 1931596 w 1931596"/>
              <a:gd name="connsiteY2" fmla="*/ 125284 h 458744"/>
              <a:gd name="connsiteX3" fmla="*/ 1387553 w 1931596"/>
              <a:gd name="connsiteY3" fmla="*/ 458744 h 458744"/>
              <a:gd name="connsiteX4" fmla="*/ 0 w 1931596"/>
              <a:gd name="connsiteY4" fmla="*/ 369989 h 458744"/>
              <a:gd name="connsiteX0" fmla="*/ 0 w 1931596"/>
              <a:gd name="connsiteY0" fmla="*/ 369989 h 470341"/>
              <a:gd name="connsiteX1" fmla="*/ 648239 w 1931596"/>
              <a:gd name="connsiteY1" fmla="*/ 0 h 470341"/>
              <a:gd name="connsiteX2" fmla="*/ 1931596 w 1931596"/>
              <a:gd name="connsiteY2" fmla="*/ 125284 h 470341"/>
              <a:gd name="connsiteX3" fmla="*/ 1329138 w 1931596"/>
              <a:gd name="connsiteY3" fmla="*/ 470341 h 470341"/>
              <a:gd name="connsiteX4" fmla="*/ 0 w 1931596"/>
              <a:gd name="connsiteY4" fmla="*/ 369989 h 470341"/>
              <a:gd name="connsiteX0" fmla="*/ 0 w 1931596"/>
              <a:gd name="connsiteY0" fmla="*/ 369989 h 442628"/>
              <a:gd name="connsiteX1" fmla="*/ 648239 w 1931596"/>
              <a:gd name="connsiteY1" fmla="*/ 0 h 442628"/>
              <a:gd name="connsiteX2" fmla="*/ 1931596 w 1931596"/>
              <a:gd name="connsiteY2" fmla="*/ 125284 h 442628"/>
              <a:gd name="connsiteX3" fmla="*/ 913902 w 1931596"/>
              <a:gd name="connsiteY3" fmla="*/ 442628 h 442628"/>
              <a:gd name="connsiteX4" fmla="*/ 0 w 1931596"/>
              <a:gd name="connsiteY4" fmla="*/ 369989 h 442628"/>
              <a:gd name="connsiteX0" fmla="*/ 1 w 2316829"/>
              <a:gd name="connsiteY0" fmla="*/ 400818 h 442628"/>
              <a:gd name="connsiteX1" fmla="*/ 1033472 w 2316829"/>
              <a:gd name="connsiteY1" fmla="*/ 0 h 442628"/>
              <a:gd name="connsiteX2" fmla="*/ 2316829 w 2316829"/>
              <a:gd name="connsiteY2" fmla="*/ 125284 h 442628"/>
              <a:gd name="connsiteX3" fmla="*/ 1299135 w 2316829"/>
              <a:gd name="connsiteY3" fmla="*/ 442628 h 442628"/>
              <a:gd name="connsiteX4" fmla="*/ 1 w 2316829"/>
              <a:gd name="connsiteY4" fmla="*/ 400818 h 442628"/>
              <a:gd name="connsiteX0" fmla="*/ 0 w 2316828"/>
              <a:gd name="connsiteY0" fmla="*/ 342220 h 384030"/>
              <a:gd name="connsiteX1" fmla="*/ 1119724 w 2316828"/>
              <a:gd name="connsiteY1" fmla="*/ 0 h 384030"/>
              <a:gd name="connsiteX2" fmla="*/ 2316828 w 2316828"/>
              <a:gd name="connsiteY2" fmla="*/ 66686 h 384030"/>
              <a:gd name="connsiteX3" fmla="*/ 1299134 w 2316828"/>
              <a:gd name="connsiteY3" fmla="*/ 384030 h 384030"/>
              <a:gd name="connsiteX4" fmla="*/ 0 w 2316828"/>
              <a:gd name="connsiteY4" fmla="*/ 342220 h 384030"/>
              <a:gd name="connsiteX0" fmla="*/ 0 w 2316828"/>
              <a:gd name="connsiteY0" fmla="*/ 342220 h 411191"/>
              <a:gd name="connsiteX1" fmla="*/ 1119724 w 2316828"/>
              <a:gd name="connsiteY1" fmla="*/ 0 h 411191"/>
              <a:gd name="connsiteX2" fmla="*/ 2316828 w 2316828"/>
              <a:gd name="connsiteY2" fmla="*/ 66686 h 411191"/>
              <a:gd name="connsiteX3" fmla="*/ 1151893 w 2316828"/>
              <a:gd name="connsiteY3" fmla="*/ 411191 h 411191"/>
              <a:gd name="connsiteX4" fmla="*/ 0 w 2316828"/>
              <a:gd name="connsiteY4" fmla="*/ 342220 h 411191"/>
              <a:gd name="connsiteX0" fmla="*/ 0 w 2351452"/>
              <a:gd name="connsiteY0" fmla="*/ 344136 h 411191"/>
              <a:gd name="connsiteX1" fmla="*/ 1154348 w 2351452"/>
              <a:gd name="connsiteY1" fmla="*/ 0 h 411191"/>
              <a:gd name="connsiteX2" fmla="*/ 2351452 w 2351452"/>
              <a:gd name="connsiteY2" fmla="*/ 66686 h 411191"/>
              <a:gd name="connsiteX3" fmla="*/ 1186517 w 2351452"/>
              <a:gd name="connsiteY3" fmla="*/ 411191 h 411191"/>
              <a:gd name="connsiteX4" fmla="*/ 0 w 2351452"/>
              <a:gd name="connsiteY4" fmla="*/ 344136 h 411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452" h="411191">
                <a:moveTo>
                  <a:pt x="0" y="344136"/>
                </a:moveTo>
                <a:lnTo>
                  <a:pt x="1154348" y="0"/>
                </a:lnTo>
                <a:lnTo>
                  <a:pt x="2351452" y="66686"/>
                </a:lnTo>
                <a:lnTo>
                  <a:pt x="1186517" y="411191"/>
                </a:lnTo>
                <a:lnTo>
                  <a:pt x="0" y="344136"/>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2" name="Straight Connector 11">
            <a:extLst>
              <a:ext uri="{FF2B5EF4-FFF2-40B4-BE49-F238E27FC236}">
                <a16:creationId xmlns:a16="http://schemas.microsoft.com/office/drawing/2014/main" id="{1BA953E1-7378-4279-B0A6-1A349912C9D4}"/>
              </a:ext>
            </a:extLst>
          </p:cNvPr>
          <p:cNvCxnSpPr>
            <a:cxnSpLocks/>
          </p:cNvCxnSpPr>
          <p:nvPr userDrawn="1"/>
        </p:nvCxnSpPr>
        <p:spPr>
          <a:xfrm>
            <a:off x="439738" y="1725738"/>
            <a:ext cx="7887106" cy="0"/>
          </a:xfrm>
          <a:prstGeom prst="line">
            <a:avLst/>
          </a:prstGeom>
          <a:ln w="19050" cmpd="sng">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15" name="Parallelogram 7">
            <a:extLst>
              <a:ext uri="{FF2B5EF4-FFF2-40B4-BE49-F238E27FC236}">
                <a16:creationId xmlns:a16="http://schemas.microsoft.com/office/drawing/2014/main" id="{7D937721-835D-4D84-94A3-6C79D4639514}"/>
              </a:ext>
            </a:extLst>
          </p:cNvPr>
          <p:cNvSpPr/>
          <p:nvPr userDrawn="1"/>
        </p:nvSpPr>
        <p:spPr>
          <a:xfrm rot="13669538">
            <a:off x="-434711" y="6108098"/>
            <a:ext cx="1888707" cy="322890"/>
          </a:xfrm>
          <a:custGeom>
            <a:avLst/>
            <a:gdLst>
              <a:gd name="connsiteX0" fmla="*/ 0 w 2075354"/>
              <a:gd name="connsiteY0" fmla="*/ 516661 h 516661"/>
              <a:gd name="connsiteX1" fmla="*/ 274957 w 2075354"/>
              <a:gd name="connsiteY1" fmla="*/ 0 h 516661"/>
              <a:gd name="connsiteX2" fmla="*/ 2075354 w 2075354"/>
              <a:gd name="connsiteY2" fmla="*/ 0 h 516661"/>
              <a:gd name="connsiteX3" fmla="*/ 1800397 w 2075354"/>
              <a:gd name="connsiteY3" fmla="*/ 516661 h 516661"/>
              <a:gd name="connsiteX4" fmla="*/ 0 w 2075354"/>
              <a:gd name="connsiteY4" fmla="*/ 516661 h 516661"/>
              <a:gd name="connsiteX0" fmla="*/ 0 w 2056534"/>
              <a:gd name="connsiteY0" fmla="*/ 461218 h 516661"/>
              <a:gd name="connsiteX1" fmla="*/ 256137 w 2056534"/>
              <a:gd name="connsiteY1" fmla="*/ 0 h 516661"/>
              <a:gd name="connsiteX2" fmla="*/ 2056534 w 2056534"/>
              <a:gd name="connsiteY2" fmla="*/ 0 h 516661"/>
              <a:gd name="connsiteX3" fmla="*/ 1781577 w 2056534"/>
              <a:gd name="connsiteY3" fmla="*/ 516661 h 516661"/>
              <a:gd name="connsiteX4" fmla="*/ 0 w 2056534"/>
              <a:gd name="connsiteY4" fmla="*/ 461218 h 516661"/>
              <a:gd name="connsiteX0" fmla="*/ 0 w 1781577"/>
              <a:gd name="connsiteY0" fmla="*/ 461218 h 516661"/>
              <a:gd name="connsiteX1" fmla="*/ 256137 w 1781577"/>
              <a:gd name="connsiteY1" fmla="*/ 0 h 516661"/>
              <a:gd name="connsiteX2" fmla="*/ 1776156 w 1781577"/>
              <a:gd name="connsiteY2" fmla="*/ 70716 h 516661"/>
              <a:gd name="connsiteX3" fmla="*/ 1781577 w 1781577"/>
              <a:gd name="connsiteY3" fmla="*/ 516661 h 516661"/>
              <a:gd name="connsiteX4" fmla="*/ 0 w 1781577"/>
              <a:gd name="connsiteY4" fmla="*/ 461218 h 516661"/>
              <a:gd name="connsiteX0" fmla="*/ 0 w 2048060"/>
              <a:gd name="connsiteY0" fmla="*/ 461218 h 509091"/>
              <a:gd name="connsiteX1" fmla="*/ 256137 w 2048060"/>
              <a:gd name="connsiteY1" fmla="*/ 0 h 509091"/>
              <a:gd name="connsiteX2" fmla="*/ 1776156 w 2048060"/>
              <a:gd name="connsiteY2" fmla="*/ 70716 h 509091"/>
              <a:gd name="connsiteX3" fmla="*/ 2048060 w 2048060"/>
              <a:gd name="connsiteY3" fmla="*/ 509091 h 509091"/>
              <a:gd name="connsiteX4" fmla="*/ 0 w 2048060"/>
              <a:gd name="connsiteY4" fmla="*/ 461218 h 509091"/>
              <a:gd name="connsiteX0" fmla="*/ 408050 w 1791923"/>
              <a:gd name="connsiteY0" fmla="*/ 481572 h 509091"/>
              <a:gd name="connsiteX1" fmla="*/ 0 w 1791923"/>
              <a:gd name="connsiteY1" fmla="*/ 0 h 509091"/>
              <a:gd name="connsiteX2" fmla="*/ 1520019 w 1791923"/>
              <a:gd name="connsiteY2" fmla="*/ 70716 h 509091"/>
              <a:gd name="connsiteX3" fmla="*/ 1791923 w 1791923"/>
              <a:gd name="connsiteY3" fmla="*/ 509091 h 509091"/>
              <a:gd name="connsiteX4" fmla="*/ 408050 w 1791923"/>
              <a:gd name="connsiteY4" fmla="*/ 481572 h 509091"/>
              <a:gd name="connsiteX0" fmla="*/ 367383 w 1751256"/>
              <a:gd name="connsiteY0" fmla="*/ 485865 h 513384"/>
              <a:gd name="connsiteX1" fmla="*/ 0 w 1751256"/>
              <a:gd name="connsiteY1" fmla="*/ 0 h 513384"/>
              <a:gd name="connsiteX2" fmla="*/ 1479352 w 1751256"/>
              <a:gd name="connsiteY2" fmla="*/ 75009 h 513384"/>
              <a:gd name="connsiteX3" fmla="*/ 1751256 w 1751256"/>
              <a:gd name="connsiteY3" fmla="*/ 513384 h 513384"/>
              <a:gd name="connsiteX4" fmla="*/ 367383 w 1751256"/>
              <a:gd name="connsiteY4" fmla="*/ 485865 h 513384"/>
              <a:gd name="connsiteX0" fmla="*/ 1045628 w 2429501"/>
              <a:gd name="connsiteY0" fmla="*/ 524529 h 552048"/>
              <a:gd name="connsiteX1" fmla="*/ 1 w 2429501"/>
              <a:gd name="connsiteY1" fmla="*/ 1 h 552048"/>
              <a:gd name="connsiteX2" fmla="*/ 2157597 w 2429501"/>
              <a:gd name="connsiteY2" fmla="*/ 113673 h 552048"/>
              <a:gd name="connsiteX3" fmla="*/ 2429501 w 2429501"/>
              <a:gd name="connsiteY3" fmla="*/ 552048 h 552048"/>
              <a:gd name="connsiteX4" fmla="*/ 1045628 w 2429501"/>
              <a:gd name="connsiteY4" fmla="*/ 524529 h 552048"/>
              <a:gd name="connsiteX0" fmla="*/ 578352 w 2429499"/>
              <a:gd name="connsiteY0" fmla="*/ 463974 h 552046"/>
              <a:gd name="connsiteX1" fmla="*/ -1 w 2429499"/>
              <a:gd name="connsiteY1" fmla="*/ -1 h 552046"/>
              <a:gd name="connsiteX2" fmla="*/ 2157595 w 2429499"/>
              <a:gd name="connsiteY2" fmla="*/ 113671 h 552046"/>
              <a:gd name="connsiteX3" fmla="*/ 2429499 w 2429499"/>
              <a:gd name="connsiteY3" fmla="*/ 552046 h 552046"/>
              <a:gd name="connsiteX4" fmla="*/ 578352 w 2429499"/>
              <a:gd name="connsiteY4" fmla="*/ 463974 h 552046"/>
              <a:gd name="connsiteX0" fmla="*/ 411739 w 2262886"/>
              <a:gd name="connsiteY0" fmla="*/ 447893 h 535965"/>
              <a:gd name="connsiteX1" fmla="*/ 1 w 2262886"/>
              <a:gd name="connsiteY1" fmla="*/ -1 h 535965"/>
              <a:gd name="connsiteX2" fmla="*/ 1990982 w 2262886"/>
              <a:gd name="connsiteY2" fmla="*/ 97590 h 535965"/>
              <a:gd name="connsiteX3" fmla="*/ 2262886 w 2262886"/>
              <a:gd name="connsiteY3" fmla="*/ 535965 h 535965"/>
              <a:gd name="connsiteX4" fmla="*/ 411739 w 2262886"/>
              <a:gd name="connsiteY4" fmla="*/ 447893 h 535965"/>
              <a:gd name="connsiteX0" fmla="*/ 0 w 2535550"/>
              <a:gd name="connsiteY0" fmla="*/ 503139 h 535965"/>
              <a:gd name="connsiteX1" fmla="*/ 272665 w 2535550"/>
              <a:gd name="connsiteY1" fmla="*/ -1 h 535965"/>
              <a:gd name="connsiteX2" fmla="*/ 2263646 w 2535550"/>
              <a:gd name="connsiteY2" fmla="*/ 97590 h 535965"/>
              <a:gd name="connsiteX3" fmla="*/ 2535550 w 2535550"/>
              <a:gd name="connsiteY3" fmla="*/ 535965 h 535965"/>
              <a:gd name="connsiteX4" fmla="*/ 0 w 2535550"/>
              <a:gd name="connsiteY4" fmla="*/ 503139 h 535965"/>
              <a:gd name="connsiteX0" fmla="*/ 0 w 2535550"/>
              <a:gd name="connsiteY0" fmla="*/ 514097 h 546923"/>
              <a:gd name="connsiteX1" fmla="*/ 263056 w 2535550"/>
              <a:gd name="connsiteY1" fmla="*/ 1 h 546923"/>
              <a:gd name="connsiteX2" fmla="*/ 2263646 w 2535550"/>
              <a:gd name="connsiteY2" fmla="*/ 108548 h 546923"/>
              <a:gd name="connsiteX3" fmla="*/ 2535550 w 2535550"/>
              <a:gd name="connsiteY3" fmla="*/ 546923 h 546923"/>
              <a:gd name="connsiteX4" fmla="*/ 0 w 2535550"/>
              <a:gd name="connsiteY4" fmla="*/ 514097 h 546923"/>
              <a:gd name="connsiteX0" fmla="*/ 0 w 2744504"/>
              <a:gd name="connsiteY0" fmla="*/ 551581 h 551580"/>
              <a:gd name="connsiteX1" fmla="*/ 472010 w 2744504"/>
              <a:gd name="connsiteY1" fmla="*/ -1 h 551580"/>
              <a:gd name="connsiteX2" fmla="*/ 2472600 w 2744504"/>
              <a:gd name="connsiteY2" fmla="*/ 108546 h 551580"/>
              <a:gd name="connsiteX3" fmla="*/ 2744504 w 2744504"/>
              <a:gd name="connsiteY3" fmla="*/ 546921 h 551580"/>
              <a:gd name="connsiteX4" fmla="*/ 0 w 2744504"/>
              <a:gd name="connsiteY4" fmla="*/ 551581 h 551580"/>
              <a:gd name="connsiteX0" fmla="*/ 0 w 2978604"/>
              <a:gd name="connsiteY0" fmla="*/ 551583 h 608588"/>
              <a:gd name="connsiteX1" fmla="*/ 472010 w 2978604"/>
              <a:gd name="connsiteY1" fmla="*/ 1 h 608588"/>
              <a:gd name="connsiteX2" fmla="*/ 2472600 w 2978604"/>
              <a:gd name="connsiteY2" fmla="*/ 108548 h 608588"/>
              <a:gd name="connsiteX3" fmla="*/ 2978604 w 2978604"/>
              <a:gd name="connsiteY3" fmla="*/ 608588 h 608588"/>
              <a:gd name="connsiteX4" fmla="*/ 0 w 2978604"/>
              <a:gd name="connsiteY4" fmla="*/ 551583 h 608588"/>
              <a:gd name="connsiteX0" fmla="*/ 0 w 2978604"/>
              <a:gd name="connsiteY0" fmla="*/ 551581 h 608586"/>
              <a:gd name="connsiteX1" fmla="*/ 472010 w 2978604"/>
              <a:gd name="connsiteY1" fmla="*/ -1 h 608586"/>
              <a:gd name="connsiteX2" fmla="*/ 2472599 w 2978604"/>
              <a:gd name="connsiteY2" fmla="*/ 108546 h 608586"/>
              <a:gd name="connsiteX3" fmla="*/ 2978604 w 2978604"/>
              <a:gd name="connsiteY3" fmla="*/ 608586 h 608586"/>
              <a:gd name="connsiteX4" fmla="*/ 0 w 2978604"/>
              <a:gd name="connsiteY4" fmla="*/ 551581 h 60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604" h="608586">
                <a:moveTo>
                  <a:pt x="0" y="551581"/>
                </a:moveTo>
                <a:lnTo>
                  <a:pt x="472010" y="-1"/>
                </a:lnTo>
                <a:lnTo>
                  <a:pt x="2472599" y="108546"/>
                </a:lnTo>
                <a:lnTo>
                  <a:pt x="2978604" y="608586"/>
                </a:lnTo>
                <a:lnTo>
                  <a:pt x="0" y="55158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Tree>
    <p:extLst>
      <p:ext uri="{BB962C8B-B14F-4D97-AF65-F5344CB8AC3E}">
        <p14:creationId xmlns:p14="http://schemas.microsoft.com/office/powerpoint/2010/main" val="1192824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ight Triangle 6">
            <a:extLst>
              <a:ext uri="{FF2B5EF4-FFF2-40B4-BE49-F238E27FC236}">
                <a16:creationId xmlns:a16="http://schemas.microsoft.com/office/drawing/2014/main" id="{037924D2-2AB4-4BE1-9687-836615C72DFC}"/>
              </a:ext>
            </a:extLst>
          </p:cNvPr>
          <p:cNvSpPr/>
          <p:nvPr userDrawn="1"/>
        </p:nvSpPr>
        <p:spPr>
          <a:xfrm flipH="1" flipV="1">
            <a:off x="4154905" y="-1"/>
            <a:ext cx="4989095" cy="6176963"/>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Picture Placeholder 17">
            <a:extLst>
              <a:ext uri="{FF2B5EF4-FFF2-40B4-BE49-F238E27FC236}">
                <a16:creationId xmlns:a16="http://schemas.microsoft.com/office/drawing/2014/main" id="{8B9EC3A9-7039-403A-9414-429521308AE7}"/>
              </a:ext>
            </a:extLst>
          </p:cNvPr>
          <p:cNvSpPr>
            <a:spLocks noGrp="1"/>
          </p:cNvSpPr>
          <p:nvPr>
            <p:ph type="pic" sz="quarter" idx="14"/>
          </p:nvPr>
        </p:nvSpPr>
        <p:spPr>
          <a:xfrm>
            <a:off x="6682902" y="1404117"/>
            <a:ext cx="2479333" cy="3080334"/>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7 w 10000"/>
              <a:gd name="connsiteY1" fmla="*/ 149 h 10000"/>
              <a:gd name="connsiteX2" fmla="*/ 10000 w 10000"/>
              <a:gd name="connsiteY2" fmla="*/ 0 h 10000"/>
              <a:gd name="connsiteX3" fmla="*/ 8000 w 10000"/>
              <a:gd name="connsiteY3" fmla="*/ 10000 h 10000"/>
              <a:gd name="connsiteX4" fmla="*/ 0 w 10000"/>
              <a:gd name="connsiteY4" fmla="*/ 10000 h 10000"/>
              <a:gd name="connsiteX0" fmla="*/ 0 w 8123"/>
              <a:gd name="connsiteY0" fmla="*/ 10000 h 10000"/>
              <a:gd name="connsiteX1" fmla="*/ 27 w 8123"/>
              <a:gd name="connsiteY1" fmla="*/ 149 h 10000"/>
              <a:gd name="connsiteX2" fmla="*/ 8123 w 8123"/>
              <a:gd name="connsiteY2" fmla="*/ 0 h 10000"/>
              <a:gd name="connsiteX3" fmla="*/ 8000 w 8123"/>
              <a:gd name="connsiteY3" fmla="*/ 10000 h 10000"/>
              <a:gd name="connsiteX4" fmla="*/ 0 w 8123"/>
              <a:gd name="connsiteY4" fmla="*/ 10000 h 10000"/>
              <a:gd name="connsiteX0" fmla="*/ 0 w 12184"/>
              <a:gd name="connsiteY0" fmla="*/ 10000 h 10000"/>
              <a:gd name="connsiteX1" fmla="*/ 33 w 12184"/>
              <a:gd name="connsiteY1" fmla="*/ 149 h 10000"/>
              <a:gd name="connsiteX2" fmla="*/ 10000 w 12184"/>
              <a:gd name="connsiteY2" fmla="*/ 0 h 10000"/>
              <a:gd name="connsiteX3" fmla="*/ 12184 w 12184"/>
              <a:gd name="connsiteY3" fmla="*/ 10000 h 10000"/>
              <a:gd name="connsiteX4" fmla="*/ 0 w 12184"/>
              <a:gd name="connsiteY4" fmla="*/ 10000 h 10000"/>
              <a:gd name="connsiteX0" fmla="*/ 12043 w 12152"/>
              <a:gd name="connsiteY0" fmla="*/ 18144 h 18144"/>
              <a:gd name="connsiteX1" fmla="*/ 1 w 12152"/>
              <a:gd name="connsiteY1" fmla="*/ 149 h 18144"/>
              <a:gd name="connsiteX2" fmla="*/ 9968 w 12152"/>
              <a:gd name="connsiteY2" fmla="*/ 0 h 18144"/>
              <a:gd name="connsiteX3" fmla="*/ 12152 w 12152"/>
              <a:gd name="connsiteY3" fmla="*/ 10000 h 18144"/>
              <a:gd name="connsiteX4" fmla="*/ 12043 w 12152"/>
              <a:gd name="connsiteY4" fmla="*/ 18144 h 18144"/>
              <a:gd name="connsiteX0" fmla="*/ 12043 w 12152"/>
              <a:gd name="connsiteY0" fmla="*/ 18144 h 18144"/>
              <a:gd name="connsiteX1" fmla="*/ 1 w 12152"/>
              <a:gd name="connsiteY1" fmla="*/ 149 h 18144"/>
              <a:gd name="connsiteX2" fmla="*/ 9968 w 12152"/>
              <a:gd name="connsiteY2" fmla="*/ 0 h 18144"/>
              <a:gd name="connsiteX3" fmla="*/ 12152 w 12152"/>
              <a:gd name="connsiteY3" fmla="*/ 10000 h 18144"/>
              <a:gd name="connsiteX4" fmla="*/ 12043 w 12152"/>
              <a:gd name="connsiteY4" fmla="*/ 18144 h 18144"/>
              <a:gd name="connsiteX0" fmla="*/ 12042 w 12151"/>
              <a:gd name="connsiteY0" fmla="*/ 18144 h 18144"/>
              <a:gd name="connsiteX1" fmla="*/ 0 w 12151"/>
              <a:gd name="connsiteY1" fmla="*/ 149 h 18144"/>
              <a:gd name="connsiteX2" fmla="*/ 9967 w 12151"/>
              <a:gd name="connsiteY2" fmla="*/ 0 h 18144"/>
              <a:gd name="connsiteX3" fmla="*/ 12151 w 12151"/>
              <a:gd name="connsiteY3" fmla="*/ 10000 h 18144"/>
              <a:gd name="connsiteX4" fmla="*/ 12042 w 12151"/>
              <a:gd name="connsiteY4" fmla="*/ 18144 h 18144"/>
              <a:gd name="connsiteX0" fmla="*/ 12042 w 12151"/>
              <a:gd name="connsiteY0" fmla="*/ 17995 h 17995"/>
              <a:gd name="connsiteX1" fmla="*/ 0 w 12151"/>
              <a:gd name="connsiteY1" fmla="*/ 0 h 17995"/>
              <a:gd name="connsiteX2" fmla="*/ 12042 w 12151"/>
              <a:gd name="connsiteY2" fmla="*/ 127 h 17995"/>
              <a:gd name="connsiteX3" fmla="*/ 12151 w 12151"/>
              <a:gd name="connsiteY3" fmla="*/ 9851 h 17995"/>
              <a:gd name="connsiteX4" fmla="*/ 12042 w 12151"/>
              <a:gd name="connsiteY4" fmla="*/ 17995 h 17995"/>
              <a:gd name="connsiteX0" fmla="*/ 13268 w 13377"/>
              <a:gd name="connsiteY0" fmla="*/ 17868 h 17868"/>
              <a:gd name="connsiteX1" fmla="*/ 0 w 13377"/>
              <a:gd name="connsiteY1" fmla="*/ 362 h 17868"/>
              <a:gd name="connsiteX2" fmla="*/ 13268 w 13377"/>
              <a:gd name="connsiteY2" fmla="*/ 0 h 17868"/>
              <a:gd name="connsiteX3" fmla="*/ 13377 w 13377"/>
              <a:gd name="connsiteY3" fmla="*/ 9724 h 17868"/>
              <a:gd name="connsiteX4" fmla="*/ 13268 w 13377"/>
              <a:gd name="connsiteY4" fmla="*/ 17868 h 17868"/>
              <a:gd name="connsiteX0" fmla="*/ 13268 w 13377"/>
              <a:gd name="connsiteY0" fmla="*/ 17506 h 17506"/>
              <a:gd name="connsiteX1" fmla="*/ 0 w 13377"/>
              <a:gd name="connsiteY1" fmla="*/ 0 h 17506"/>
              <a:gd name="connsiteX2" fmla="*/ 13268 w 13377"/>
              <a:gd name="connsiteY2" fmla="*/ 63 h 17506"/>
              <a:gd name="connsiteX3" fmla="*/ 13377 w 13377"/>
              <a:gd name="connsiteY3" fmla="*/ 9362 h 17506"/>
              <a:gd name="connsiteX4" fmla="*/ 13268 w 13377"/>
              <a:gd name="connsiteY4" fmla="*/ 17506 h 17506"/>
              <a:gd name="connsiteX0" fmla="*/ 13339 w 13377"/>
              <a:gd name="connsiteY0" fmla="*/ 16613 h 16613"/>
              <a:gd name="connsiteX1" fmla="*/ 0 w 13377"/>
              <a:gd name="connsiteY1" fmla="*/ 0 h 16613"/>
              <a:gd name="connsiteX2" fmla="*/ 13268 w 13377"/>
              <a:gd name="connsiteY2" fmla="*/ 63 h 16613"/>
              <a:gd name="connsiteX3" fmla="*/ 13377 w 13377"/>
              <a:gd name="connsiteY3" fmla="*/ 9362 h 16613"/>
              <a:gd name="connsiteX4" fmla="*/ 13339 w 13377"/>
              <a:gd name="connsiteY4" fmla="*/ 16613 h 16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7" h="16613">
                <a:moveTo>
                  <a:pt x="13339" y="16613"/>
                </a:moveTo>
                <a:lnTo>
                  <a:pt x="0" y="0"/>
                </a:lnTo>
                <a:lnTo>
                  <a:pt x="13268" y="63"/>
                </a:lnTo>
                <a:cubicBezTo>
                  <a:pt x="13304" y="3304"/>
                  <a:pt x="13341" y="6121"/>
                  <a:pt x="13377" y="9362"/>
                </a:cubicBezTo>
                <a:cubicBezTo>
                  <a:pt x="13341" y="12077"/>
                  <a:pt x="13375" y="13898"/>
                  <a:pt x="13339" y="16613"/>
                </a:cubicBezTo>
                <a:close/>
              </a:path>
            </a:pathLst>
          </a:custGeom>
          <a:solidFill>
            <a:schemeClr val="bg1">
              <a:lumMod val="85000"/>
            </a:schemeClr>
          </a:solidFill>
        </p:spPr>
        <p:txBody>
          <a:bodyPr wrap="square" rIns="365760" anchor="ctr">
            <a:noAutofit/>
          </a:bodyPr>
          <a:lstStyle>
            <a:lvl1pPr marL="0" indent="0" algn="r">
              <a:buNone/>
              <a:defRPr>
                <a:solidFill>
                  <a:schemeClr val="tx1"/>
                </a:solidFill>
              </a:defRPr>
            </a:lvl1pPr>
          </a:lstStyle>
          <a:p>
            <a:r>
              <a:rPr lang="en-US" noProof="0" dirty="0"/>
              <a:t>Click icon to add picture</a:t>
            </a:r>
          </a:p>
        </p:txBody>
      </p:sp>
      <p:sp>
        <p:nvSpPr>
          <p:cNvPr id="2" name="Title 1"/>
          <p:cNvSpPr>
            <a:spLocks noGrp="1"/>
          </p:cNvSpPr>
          <p:nvPr>
            <p:ph type="title"/>
          </p:nvPr>
        </p:nvSpPr>
        <p:spPr>
          <a:xfrm>
            <a:off x="525869" y="432643"/>
            <a:ext cx="7886700" cy="701789"/>
          </a:xfrm>
        </p:spPr>
        <p:txBody>
          <a:bodyPr>
            <a:normAutofit/>
          </a:bodyPr>
          <a:lstStyle>
            <a:lvl1pPr algn="ctr">
              <a:defRPr sz="4000" b="1">
                <a:solidFill>
                  <a:schemeClr val="accent5">
                    <a:lumMod val="50000"/>
                  </a:schemeClr>
                </a:solidFill>
                <a:latin typeface="+mn-lt"/>
              </a:defRPr>
            </a:lvl1pPr>
          </a:lstStyle>
          <a:p>
            <a:r>
              <a:rPr lang="en-US" dirty="0"/>
              <a:t>Click to edit Master title style</a:t>
            </a:r>
          </a:p>
        </p:txBody>
      </p:sp>
      <p:sp>
        <p:nvSpPr>
          <p:cNvPr id="3" name="Content Placeholder 2"/>
          <p:cNvSpPr>
            <a:spLocks noGrp="1"/>
          </p:cNvSpPr>
          <p:nvPr>
            <p:ph idx="1"/>
          </p:nvPr>
        </p:nvSpPr>
        <p:spPr>
          <a:xfrm>
            <a:off x="599467" y="1213934"/>
            <a:ext cx="7915883" cy="4963030"/>
          </a:xfrm>
        </p:spPr>
        <p:txBody>
          <a:bodyPr>
            <a:normAutofit/>
          </a:bodyPr>
          <a:lstStyle>
            <a:lvl1pPr>
              <a:lnSpc>
                <a:spcPct val="90000"/>
              </a:lnSpc>
              <a:spcAft>
                <a:spcPts val="2400"/>
              </a:spcAft>
              <a:defRPr sz="3000">
                <a:latin typeface="+mn-lt"/>
              </a:defRPr>
            </a:lvl1pPr>
            <a:lvl2pPr marL="914400" indent="-457200">
              <a:lnSpc>
                <a:spcPct val="90000"/>
              </a:lnSpc>
              <a:spcAft>
                <a:spcPts val="1800"/>
              </a:spcAft>
              <a:buFont typeface="Wingdings" panose="05000000000000000000" pitchFamily="2" charset="2"/>
              <a:buChar char="§"/>
              <a:defRPr sz="3000">
                <a:latin typeface="+mn-lt"/>
              </a:defRPr>
            </a:lvl2pPr>
            <a:lvl3pPr marL="1371600" indent="-457200">
              <a:lnSpc>
                <a:spcPct val="90000"/>
              </a:lnSpc>
              <a:spcAft>
                <a:spcPts val="1800"/>
              </a:spcAft>
              <a:defRPr sz="3000">
                <a:latin typeface="+mn-lt"/>
              </a:defRPr>
            </a:lvl3pPr>
            <a:lvl4pPr marL="1828800" indent="-457200">
              <a:lnSpc>
                <a:spcPct val="90000"/>
              </a:lnSpc>
              <a:spcAft>
                <a:spcPts val="1800"/>
              </a:spcAft>
              <a:buSzPct val="75000"/>
              <a:buFont typeface="Wingdings" panose="05000000000000000000" pitchFamily="2" charset="2"/>
              <a:buChar char="q"/>
              <a:defRPr sz="3000">
                <a:latin typeface="+mn-lt"/>
              </a:defRPr>
            </a:lvl4pPr>
            <a:lvl5pPr marL="2286000" indent="-457200">
              <a:lnSpc>
                <a:spcPct val="90000"/>
              </a:lnSpc>
              <a:spcAft>
                <a:spcPts val="1800"/>
              </a:spcAft>
              <a:defRPr sz="3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C2F51FB-1D61-4416-AD78-76296DD15026}" type="datetime1">
              <a:rPr lang="en-US" smtClean="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C1EBBB-3F35-4903-84C3-6B5F39D4F454}" type="slidenum">
              <a:rPr lang="en-US" smtClean="0"/>
              <a:t>‹#›</a:t>
            </a:fld>
            <a:endParaRPr lang="en-US" dirty="0"/>
          </a:p>
        </p:txBody>
      </p:sp>
      <p:sp>
        <p:nvSpPr>
          <p:cNvPr id="9" name="Parallelogram 18">
            <a:extLst>
              <a:ext uri="{FF2B5EF4-FFF2-40B4-BE49-F238E27FC236}">
                <a16:creationId xmlns:a16="http://schemas.microsoft.com/office/drawing/2014/main" id="{7D937721-835D-4D84-94A3-6C79D4639514}"/>
              </a:ext>
            </a:extLst>
          </p:cNvPr>
          <p:cNvSpPr/>
          <p:nvPr userDrawn="1"/>
        </p:nvSpPr>
        <p:spPr>
          <a:xfrm rot="12813915">
            <a:off x="7172272" y="-58670"/>
            <a:ext cx="1602648" cy="621698"/>
          </a:xfrm>
          <a:custGeom>
            <a:avLst/>
            <a:gdLst>
              <a:gd name="connsiteX0" fmla="*/ 0 w 1670028"/>
              <a:gd name="connsiteY0" fmla="*/ 252381 h 252381"/>
              <a:gd name="connsiteX1" fmla="*/ 134312 w 1670028"/>
              <a:gd name="connsiteY1" fmla="*/ 0 h 252381"/>
              <a:gd name="connsiteX2" fmla="*/ 1670028 w 1670028"/>
              <a:gd name="connsiteY2" fmla="*/ 0 h 252381"/>
              <a:gd name="connsiteX3" fmla="*/ 1535716 w 1670028"/>
              <a:gd name="connsiteY3" fmla="*/ 252381 h 252381"/>
              <a:gd name="connsiteX4" fmla="*/ 0 w 1670028"/>
              <a:gd name="connsiteY4" fmla="*/ 252381 h 252381"/>
              <a:gd name="connsiteX0" fmla="*/ 0 w 1670028"/>
              <a:gd name="connsiteY0" fmla="*/ 252381 h 252381"/>
              <a:gd name="connsiteX1" fmla="*/ 134312 w 1670028"/>
              <a:gd name="connsiteY1" fmla="*/ 0 h 252381"/>
              <a:gd name="connsiteX2" fmla="*/ 1670028 w 1670028"/>
              <a:gd name="connsiteY2" fmla="*/ 0 h 252381"/>
              <a:gd name="connsiteX3" fmla="*/ 1273856 w 1670028"/>
              <a:gd name="connsiteY3" fmla="*/ 243715 h 252381"/>
              <a:gd name="connsiteX4" fmla="*/ 0 w 1670028"/>
              <a:gd name="connsiteY4" fmla="*/ 252381 h 252381"/>
              <a:gd name="connsiteX0" fmla="*/ 0 w 1739484"/>
              <a:gd name="connsiteY0" fmla="*/ 257427 h 257427"/>
              <a:gd name="connsiteX1" fmla="*/ 134312 w 1739484"/>
              <a:gd name="connsiteY1" fmla="*/ 5046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257427"/>
              <a:gd name="connsiteX1" fmla="*/ 449385 w 1739484"/>
              <a:gd name="connsiteY1" fmla="*/ 17069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309580"/>
              <a:gd name="connsiteX1" fmla="*/ 449385 w 1739484"/>
              <a:gd name="connsiteY1" fmla="*/ 17069 h 309580"/>
              <a:gd name="connsiteX2" fmla="*/ 1739484 w 1739484"/>
              <a:gd name="connsiteY2" fmla="*/ 0 h 309580"/>
              <a:gd name="connsiteX3" fmla="*/ 1643737 w 1739484"/>
              <a:gd name="connsiteY3" fmla="*/ 309580 h 309580"/>
              <a:gd name="connsiteX4" fmla="*/ 0 w 1739484"/>
              <a:gd name="connsiteY4" fmla="*/ 257427 h 309580"/>
              <a:gd name="connsiteX0" fmla="*/ 0 w 1643737"/>
              <a:gd name="connsiteY0" fmla="*/ 240358 h 292511"/>
              <a:gd name="connsiteX1" fmla="*/ 449385 w 1643737"/>
              <a:gd name="connsiteY1" fmla="*/ 0 h 292511"/>
              <a:gd name="connsiteX2" fmla="*/ 1313038 w 1643737"/>
              <a:gd name="connsiteY2" fmla="*/ 69187 h 292511"/>
              <a:gd name="connsiteX3" fmla="*/ 1643737 w 1643737"/>
              <a:gd name="connsiteY3" fmla="*/ 292511 h 292511"/>
              <a:gd name="connsiteX4" fmla="*/ 0 w 1643737"/>
              <a:gd name="connsiteY4" fmla="*/ 240358 h 292511"/>
              <a:gd name="connsiteX0" fmla="*/ 0 w 1643737"/>
              <a:gd name="connsiteY0" fmla="*/ 246836 h 298989"/>
              <a:gd name="connsiteX1" fmla="*/ 449385 w 1643737"/>
              <a:gd name="connsiteY1" fmla="*/ 6478 h 298989"/>
              <a:gd name="connsiteX2" fmla="*/ 1229917 w 1643737"/>
              <a:gd name="connsiteY2" fmla="*/ 0 h 298989"/>
              <a:gd name="connsiteX3" fmla="*/ 1643737 w 1643737"/>
              <a:gd name="connsiteY3" fmla="*/ 298989 h 298989"/>
              <a:gd name="connsiteX4" fmla="*/ 0 w 1643737"/>
              <a:gd name="connsiteY4" fmla="*/ 246836 h 298989"/>
              <a:gd name="connsiteX0" fmla="*/ 339887 w 1194352"/>
              <a:gd name="connsiteY0" fmla="*/ 247487 h 298989"/>
              <a:gd name="connsiteX1" fmla="*/ 0 w 1194352"/>
              <a:gd name="connsiteY1" fmla="*/ 6478 h 298989"/>
              <a:gd name="connsiteX2" fmla="*/ 780532 w 1194352"/>
              <a:gd name="connsiteY2" fmla="*/ 0 h 298989"/>
              <a:gd name="connsiteX3" fmla="*/ 1194352 w 1194352"/>
              <a:gd name="connsiteY3" fmla="*/ 298989 h 298989"/>
              <a:gd name="connsiteX4" fmla="*/ 339887 w 1194352"/>
              <a:gd name="connsiteY4" fmla="*/ 247487 h 298989"/>
              <a:gd name="connsiteX0" fmla="*/ 339887 w 1194352"/>
              <a:gd name="connsiteY0" fmla="*/ 256937 h 308439"/>
              <a:gd name="connsiteX1" fmla="*/ 0 w 1194352"/>
              <a:gd name="connsiteY1" fmla="*/ 15928 h 308439"/>
              <a:gd name="connsiteX2" fmla="*/ 766290 w 1194352"/>
              <a:gd name="connsiteY2" fmla="*/ 0 h 308439"/>
              <a:gd name="connsiteX3" fmla="*/ 1194352 w 1194352"/>
              <a:gd name="connsiteY3" fmla="*/ 308439 h 308439"/>
              <a:gd name="connsiteX4" fmla="*/ 339887 w 1194352"/>
              <a:gd name="connsiteY4" fmla="*/ 256937 h 308439"/>
              <a:gd name="connsiteX0" fmla="*/ 339887 w 1652438"/>
              <a:gd name="connsiteY0" fmla="*/ 241009 h 292511"/>
              <a:gd name="connsiteX1" fmla="*/ 0 w 1652438"/>
              <a:gd name="connsiteY1" fmla="*/ 0 h 292511"/>
              <a:gd name="connsiteX2" fmla="*/ 1652438 w 1652438"/>
              <a:gd name="connsiteY2" fmla="*/ 74284 h 292511"/>
              <a:gd name="connsiteX3" fmla="*/ 1194352 w 1652438"/>
              <a:gd name="connsiteY3" fmla="*/ 292511 h 292511"/>
              <a:gd name="connsiteX4" fmla="*/ 339887 w 1652438"/>
              <a:gd name="connsiteY4" fmla="*/ 241009 h 292511"/>
              <a:gd name="connsiteX0" fmla="*/ 339887 w 1652438"/>
              <a:gd name="connsiteY0" fmla="*/ 241009 h 321007"/>
              <a:gd name="connsiteX1" fmla="*/ 0 w 1652438"/>
              <a:gd name="connsiteY1" fmla="*/ 0 h 321007"/>
              <a:gd name="connsiteX2" fmla="*/ 1652438 w 1652438"/>
              <a:gd name="connsiteY2" fmla="*/ 74284 h 321007"/>
              <a:gd name="connsiteX3" fmla="*/ 1192301 w 1652438"/>
              <a:gd name="connsiteY3" fmla="*/ 321007 h 321007"/>
              <a:gd name="connsiteX4" fmla="*/ 339887 w 1652438"/>
              <a:gd name="connsiteY4" fmla="*/ 241009 h 321007"/>
              <a:gd name="connsiteX0" fmla="*/ 247154 w 1652438"/>
              <a:gd name="connsiteY0" fmla="*/ 221848 h 321007"/>
              <a:gd name="connsiteX1" fmla="*/ 0 w 1652438"/>
              <a:gd name="connsiteY1" fmla="*/ 0 h 321007"/>
              <a:gd name="connsiteX2" fmla="*/ 1652438 w 1652438"/>
              <a:gd name="connsiteY2" fmla="*/ 74284 h 321007"/>
              <a:gd name="connsiteX3" fmla="*/ 1192301 w 1652438"/>
              <a:gd name="connsiteY3" fmla="*/ 321007 h 321007"/>
              <a:gd name="connsiteX4" fmla="*/ 247154 w 1652438"/>
              <a:gd name="connsiteY4" fmla="*/ 221848 h 321007"/>
              <a:gd name="connsiteX0" fmla="*/ 0 w 1405284"/>
              <a:gd name="connsiteY0" fmla="*/ 225439 h 324598"/>
              <a:gd name="connsiteX1" fmla="*/ 416170 w 1405284"/>
              <a:gd name="connsiteY1" fmla="*/ 0 h 324598"/>
              <a:gd name="connsiteX2" fmla="*/ 1405284 w 1405284"/>
              <a:gd name="connsiteY2" fmla="*/ 77875 h 324598"/>
              <a:gd name="connsiteX3" fmla="*/ 945147 w 1405284"/>
              <a:gd name="connsiteY3" fmla="*/ 324598 h 324598"/>
              <a:gd name="connsiteX4" fmla="*/ 0 w 1405284"/>
              <a:gd name="connsiteY4" fmla="*/ 225439 h 324598"/>
              <a:gd name="connsiteX0" fmla="*/ 0 w 1448741"/>
              <a:gd name="connsiteY0" fmla="*/ 234863 h 324598"/>
              <a:gd name="connsiteX1" fmla="*/ 459627 w 1448741"/>
              <a:gd name="connsiteY1" fmla="*/ 0 h 324598"/>
              <a:gd name="connsiteX2" fmla="*/ 1448741 w 1448741"/>
              <a:gd name="connsiteY2" fmla="*/ 77875 h 324598"/>
              <a:gd name="connsiteX3" fmla="*/ 988604 w 1448741"/>
              <a:gd name="connsiteY3" fmla="*/ 324598 h 324598"/>
              <a:gd name="connsiteX4" fmla="*/ 0 w 1448741"/>
              <a:gd name="connsiteY4" fmla="*/ 234863 h 324598"/>
              <a:gd name="connsiteX0" fmla="*/ 0 w 1448741"/>
              <a:gd name="connsiteY0" fmla="*/ 249133 h 338868"/>
              <a:gd name="connsiteX1" fmla="*/ 447821 w 1448741"/>
              <a:gd name="connsiteY1" fmla="*/ 0 h 338868"/>
              <a:gd name="connsiteX2" fmla="*/ 1448741 w 1448741"/>
              <a:gd name="connsiteY2" fmla="*/ 92145 h 338868"/>
              <a:gd name="connsiteX3" fmla="*/ 988604 w 1448741"/>
              <a:gd name="connsiteY3" fmla="*/ 338868 h 338868"/>
              <a:gd name="connsiteX4" fmla="*/ 0 w 1448741"/>
              <a:gd name="connsiteY4" fmla="*/ 249133 h 338868"/>
              <a:gd name="connsiteX0" fmla="*/ 0 w 1509991"/>
              <a:gd name="connsiteY0" fmla="*/ 268026 h 338868"/>
              <a:gd name="connsiteX1" fmla="*/ 509071 w 1509991"/>
              <a:gd name="connsiteY1" fmla="*/ 0 h 338868"/>
              <a:gd name="connsiteX2" fmla="*/ 1509991 w 1509991"/>
              <a:gd name="connsiteY2" fmla="*/ 92145 h 338868"/>
              <a:gd name="connsiteX3" fmla="*/ 1049854 w 1509991"/>
              <a:gd name="connsiteY3" fmla="*/ 338868 h 338868"/>
              <a:gd name="connsiteX4" fmla="*/ 0 w 1509991"/>
              <a:gd name="connsiteY4" fmla="*/ 268026 h 338868"/>
              <a:gd name="connsiteX0" fmla="*/ 0 w 1412480"/>
              <a:gd name="connsiteY0" fmla="*/ 268026 h 338868"/>
              <a:gd name="connsiteX1" fmla="*/ 509071 w 1412480"/>
              <a:gd name="connsiteY1" fmla="*/ 0 h 338868"/>
              <a:gd name="connsiteX2" fmla="*/ 1412480 w 1412480"/>
              <a:gd name="connsiteY2" fmla="*/ 44021 h 338868"/>
              <a:gd name="connsiteX3" fmla="*/ 1049854 w 1412480"/>
              <a:gd name="connsiteY3" fmla="*/ 338868 h 338868"/>
              <a:gd name="connsiteX4" fmla="*/ 0 w 1412480"/>
              <a:gd name="connsiteY4" fmla="*/ 268026 h 338868"/>
              <a:gd name="connsiteX0" fmla="*/ 0 w 1412480"/>
              <a:gd name="connsiteY0" fmla="*/ 268026 h 377481"/>
              <a:gd name="connsiteX1" fmla="*/ 509071 w 1412480"/>
              <a:gd name="connsiteY1" fmla="*/ 0 h 377481"/>
              <a:gd name="connsiteX2" fmla="*/ 1412480 w 1412480"/>
              <a:gd name="connsiteY2" fmla="*/ 44021 h 377481"/>
              <a:gd name="connsiteX3" fmla="*/ 868437 w 1412480"/>
              <a:gd name="connsiteY3" fmla="*/ 377481 h 377481"/>
              <a:gd name="connsiteX4" fmla="*/ 0 w 1412480"/>
              <a:gd name="connsiteY4" fmla="*/ 268026 h 377481"/>
              <a:gd name="connsiteX0" fmla="*/ 0 w 1869301"/>
              <a:gd name="connsiteY0" fmla="*/ 282153 h 377481"/>
              <a:gd name="connsiteX1" fmla="*/ 965892 w 1869301"/>
              <a:gd name="connsiteY1" fmla="*/ 0 h 377481"/>
              <a:gd name="connsiteX2" fmla="*/ 1869301 w 1869301"/>
              <a:gd name="connsiteY2" fmla="*/ 44021 h 377481"/>
              <a:gd name="connsiteX3" fmla="*/ 1325258 w 1869301"/>
              <a:gd name="connsiteY3" fmla="*/ 377481 h 377481"/>
              <a:gd name="connsiteX4" fmla="*/ 0 w 1869301"/>
              <a:gd name="connsiteY4" fmla="*/ 282153 h 377481"/>
              <a:gd name="connsiteX0" fmla="*/ 0 w 1869301"/>
              <a:gd name="connsiteY0" fmla="*/ 238132 h 333460"/>
              <a:gd name="connsiteX1" fmla="*/ 770474 w 1869301"/>
              <a:gd name="connsiteY1" fmla="*/ 15541 h 333460"/>
              <a:gd name="connsiteX2" fmla="*/ 1869301 w 1869301"/>
              <a:gd name="connsiteY2" fmla="*/ 0 h 333460"/>
              <a:gd name="connsiteX3" fmla="*/ 1325258 w 1869301"/>
              <a:gd name="connsiteY3" fmla="*/ 333460 h 333460"/>
              <a:gd name="connsiteX4" fmla="*/ 0 w 1869301"/>
              <a:gd name="connsiteY4" fmla="*/ 238132 h 333460"/>
              <a:gd name="connsiteX0" fmla="*/ 0 w 1869301"/>
              <a:gd name="connsiteY0" fmla="*/ 343319 h 438647"/>
              <a:gd name="connsiteX1" fmla="*/ 601462 w 1869301"/>
              <a:gd name="connsiteY1" fmla="*/ 0 h 438647"/>
              <a:gd name="connsiteX2" fmla="*/ 1869301 w 1869301"/>
              <a:gd name="connsiteY2" fmla="*/ 105187 h 438647"/>
              <a:gd name="connsiteX3" fmla="*/ 1325258 w 1869301"/>
              <a:gd name="connsiteY3" fmla="*/ 438647 h 438647"/>
              <a:gd name="connsiteX4" fmla="*/ 0 w 1869301"/>
              <a:gd name="connsiteY4" fmla="*/ 343319 h 438647"/>
              <a:gd name="connsiteX0" fmla="*/ 0 w 1931596"/>
              <a:gd name="connsiteY0" fmla="*/ 349892 h 438647"/>
              <a:gd name="connsiteX1" fmla="*/ 663757 w 1931596"/>
              <a:gd name="connsiteY1" fmla="*/ 0 h 438647"/>
              <a:gd name="connsiteX2" fmla="*/ 1931596 w 1931596"/>
              <a:gd name="connsiteY2" fmla="*/ 105187 h 438647"/>
              <a:gd name="connsiteX3" fmla="*/ 1387553 w 1931596"/>
              <a:gd name="connsiteY3" fmla="*/ 438647 h 438647"/>
              <a:gd name="connsiteX4" fmla="*/ 0 w 1931596"/>
              <a:gd name="connsiteY4" fmla="*/ 349892 h 438647"/>
              <a:gd name="connsiteX0" fmla="*/ 0 w 1931596"/>
              <a:gd name="connsiteY0" fmla="*/ 369989 h 458744"/>
              <a:gd name="connsiteX1" fmla="*/ 648239 w 1931596"/>
              <a:gd name="connsiteY1" fmla="*/ 0 h 458744"/>
              <a:gd name="connsiteX2" fmla="*/ 1931596 w 1931596"/>
              <a:gd name="connsiteY2" fmla="*/ 125284 h 458744"/>
              <a:gd name="connsiteX3" fmla="*/ 1387553 w 1931596"/>
              <a:gd name="connsiteY3" fmla="*/ 458744 h 458744"/>
              <a:gd name="connsiteX4" fmla="*/ 0 w 1931596"/>
              <a:gd name="connsiteY4" fmla="*/ 369989 h 458744"/>
              <a:gd name="connsiteX0" fmla="*/ 0 w 1931596"/>
              <a:gd name="connsiteY0" fmla="*/ 369989 h 470341"/>
              <a:gd name="connsiteX1" fmla="*/ 648239 w 1931596"/>
              <a:gd name="connsiteY1" fmla="*/ 0 h 470341"/>
              <a:gd name="connsiteX2" fmla="*/ 1931596 w 1931596"/>
              <a:gd name="connsiteY2" fmla="*/ 125284 h 470341"/>
              <a:gd name="connsiteX3" fmla="*/ 1329138 w 1931596"/>
              <a:gd name="connsiteY3" fmla="*/ 470341 h 470341"/>
              <a:gd name="connsiteX4" fmla="*/ 0 w 1931596"/>
              <a:gd name="connsiteY4" fmla="*/ 369989 h 470341"/>
              <a:gd name="connsiteX0" fmla="*/ 0 w 1931596"/>
              <a:gd name="connsiteY0" fmla="*/ 369989 h 442628"/>
              <a:gd name="connsiteX1" fmla="*/ 648239 w 1931596"/>
              <a:gd name="connsiteY1" fmla="*/ 0 h 442628"/>
              <a:gd name="connsiteX2" fmla="*/ 1931596 w 1931596"/>
              <a:gd name="connsiteY2" fmla="*/ 125284 h 442628"/>
              <a:gd name="connsiteX3" fmla="*/ 913902 w 1931596"/>
              <a:gd name="connsiteY3" fmla="*/ 442628 h 442628"/>
              <a:gd name="connsiteX4" fmla="*/ 0 w 1931596"/>
              <a:gd name="connsiteY4" fmla="*/ 369989 h 442628"/>
              <a:gd name="connsiteX0" fmla="*/ 1 w 2316829"/>
              <a:gd name="connsiteY0" fmla="*/ 400818 h 442628"/>
              <a:gd name="connsiteX1" fmla="*/ 1033472 w 2316829"/>
              <a:gd name="connsiteY1" fmla="*/ 0 h 442628"/>
              <a:gd name="connsiteX2" fmla="*/ 2316829 w 2316829"/>
              <a:gd name="connsiteY2" fmla="*/ 125284 h 442628"/>
              <a:gd name="connsiteX3" fmla="*/ 1299135 w 2316829"/>
              <a:gd name="connsiteY3" fmla="*/ 442628 h 442628"/>
              <a:gd name="connsiteX4" fmla="*/ 1 w 2316829"/>
              <a:gd name="connsiteY4" fmla="*/ 400818 h 442628"/>
              <a:gd name="connsiteX0" fmla="*/ 0 w 2316828"/>
              <a:gd name="connsiteY0" fmla="*/ 342220 h 384030"/>
              <a:gd name="connsiteX1" fmla="*/ 1119724 w 2316828"/>
              <a:gd name="connsiteY1" fmla="*/ 0 h 384030"/>
              <a:gd name="connsiteX2" fmla="*/ 2316828 w 2316828"/>
              <a:gd name="connsiteY2" fmla="*/ 66686 h 384030"/>
              <a:gd name="connsiteX3" fmla="*/ 1299134 w 2316828"/>
              <a:gd name="connsiteY3" fmla="*/ 384030 h 384030"/>
              <a:gd name="connsiteX4" fmla="*/ 0 w 2316828"/>
              <a:gd name="connsiteY4" fmla="*/ 342220 h 384030"/>
              <a:gd name="connsiteX0" fmla="*/ 0 w 2316828"/>
              <a:gd name="connsiteY0" fmla="*/ 342220 h 411191"/>
              <a:gd name="connsiteX1" fmla="*/ 1119724 w 2316828"/>
              <a:gd name="connsiteY1" fmla="*/ 0 h 411191"/>
              <a:gd name="connsiteX2" fmla="*/ 2316828 w 2316828"/>
              <a:gd name="connsiteY2" fmla="*/ 66686 h 411191"/>
              <a:gd name="connsiteX3" fmla="*/ 1151893 w 2316828"/>
              <a:gd name="connsiteY3" fmla="*/ 411191 h 411191"/>
              <a:gd name="connsiteX4" fmla="*/ 0 w 2316828"/>
              <a:gd name="connsiteY4" fmla="*/ 342220 h 411191"/>
              <a:gd name="connsiteX0" fmla="*/ 0 w 2351452"/>
              <a:gd name="connsiteY0" fmla="*/ 344136 h 411191"/>
              <a:gd name="connsiteX1" fmla="*/ 1154348 w 2351452"/>
              <a:gd name="connsiteY1" fmla="*/ 0 h 411191"/>
              <a:gd name="connsiteX2" fmla="*/ 2351452 w 2351452"/>
              <a:gd name="connsiteY2" fmla="*/ 66686 h 411191"/>
              <a:gd name="connsiteX3" fmla="*/ 1186517 w 2351452"/>
              <a:gd name="connsiteY3" fmla="*/ 411191 h 411191"/>
              <a:gd name="connsiteX4" fmla="*/ 0 w 2351452"/>
              <a:gd name="connsiteY4" fmla="*/ 344136 h 411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452" h="411191">
                <a:moveTo>
                  <a:pt x="0" y="344136"/>
                </a:moveTo>
                <a:lnTo>
                  <a:pt x="1154348" y="0"/>
                </a:lnTo>
                <a:lnTo>
                  <a:pt x="2351452" y="66686"/>
                </a:lnTo>
                <a:lnTo>
                  <a:pt x="1186517" y="411191"/>
                </a:lnTo>
                <a:lnTo>
                  <a:pt x="0" y="344136"/>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Parallelogram 7">
            <a:extLst>
              <a:ext uri="{FF2B5EF4-FFF2-40B4-BE49-F238E27FC236}">
                <a16:creationId xmlns:a16="http://schemas.microsoft.com/office/drawing/2014/main" id="{7D937721-835D-4D84-94A3-6C79D4639514}"/>
              </a:ext>
            </a:extLst>
          </p:cNvPr>
          <p:cNvSpPr/>
          <p:nvPr userDrawn="1"/>
        </p:nvSpPr>
        <p:spPr>
          <a:xfrm rot="13669538">
            <a:off x="-434711" y="6108098"/>
            <a:ext cx="1888707" cy="322890"/>
          </a:xfrm>
          <a:custGeom>
            <a:avLst/>
            <a:gdLst>
              <a:gd name="connsiteX0" fmla="*/ 0 w 2075354"/>
              <a:gd name="connsiteY0" fmla="*/ 516661 h 516661"/>
              <a:gd name="connsiteX1" fmla="*/ 274957 w 2075354"/>
              <a:gd name="connsiteY1" fmla="*/ 0 h 516661"/>
              <a:gd name="connsiteX2" fmla="*/ 2075354 w 2075354"/>
              <a:gd name="connsiteY2" fmla="*/ 0 h 516661"/>
              <a:gd name="connsiteX3" fmla="*/ 1800397 w 2075354"/>
              <a:gd name="connsiteY3" fmla="*/ 516661 h 516661"/>
              <a:gd name="connsiteX4" fmla="*/ 0 w 2075354"/>
              <a:gd name="connsiteY4" fmla="*/ 516661 h 516661"/>
              <a:gd name="connsiteX0" fmla="*/ 0 w 2056534"/>
              <a:gd name="connsiteY0" fmla="*/ 461218 h 516661"/>
              <a:gd name="connsiteX1" fmla="*/ 256137 w 2056534"/>
              <a:gd name="connsiteY1" fmla="*/ 0 h 516661"/>
              <a:gd name="connsiteX2" fmla="*/ 2056534 w 2056534"/>
              <a:gd name="connsiteY2" fmla="*/ 0 h 516661"/>
              <a:gd name="connsiteX3" fmla="*/ 1781577 w 2056534"/>
              <a:gd name="connsiteY3" fmla="*/ 516661 h 516661"/>
              <a:gd name="connsiteX4" fmla="*/ 0 w 2056534"/>
              <a:gd name="connsiteY4" fmla="*/ 461218 h 516661"/>
              <a:gd name="connsiteX0" fmla="*/ 0 w 1781577"/>
              <a:gd name="connsiteY0" fmla="*/ 461218 h 516661"/>
              <a:gd name="connsiteX1" fmla="*/ 256137 w 1781577"/>
              <a:gd name="connsiteY1" fmla="*/ 0 h 516661"/>
              <a:gd name="connsiteX2" fmla="*/ 1776156 w 1781577"/>
              <a:gd name="connsiteY2" fmla="*/ 70716 h 516661"/>
              <a:gd name="connsiteX3" fmla="*/ 1781577 w 1781577"/>
              <a:gd name="connsiteY3" fmla="*/ 516661 h 516661"/>
              <a:gd name="connsiteX4" fmla="*/ 0 w 1781577"/>
              <a:gd name="connsiteY4" fmla="*/ 461218 h 516661"/>
              <a:gd name="connsiteX0" fmla="*/ 0 w 2048060"/>
              <a:gd name="connsiteY0" fmla="*/ 461218 h 509091"/>
              <a:gd name="connsiteX1" fmla="*/ 256137 w 2048060"/>
              <a:gd name="connsiteY1" fmla="*/ 0 h 509091"/>
              <a:gd name="connsiteX2" fmla="*/ 1776156 w 2048060"/>
              <a:gd name="connsiteY2" fmla="*/ 70716 h 509091"/>
              <a:gd name="connsiteX3" fmla="*/ 2048060 w 2048060"/>
              <a:gd name="connsiteY3" fmla="*/ 509091 h 509091"/>
              <a:gd name="connsiteX4" fmla="*/ 0 w 2048060"/>
              <a:gd name="connsiteY4" fmla="*/ 461218 h 509091"/>
              <a:gd name="connsiteX0" fmla="*/ 408050 w 1791923"/>
              <a:gd name="connsiteY0" fmla="*/ 481572 h 509091"/>
              <a:gd name="connsiteX1" fmla="*/ 0 w 1791923"/>
              <a:gd name="connsiteY1" fmla="*/ 0 h 509091"/>
              <a:gd name="connsiteX2" fmla="*/ 1520019 w 1791923"/>
              <a:gd name="connsiteY2" fmla="*/ 70716 h 509091"/>
              <a:gd name="connsiteX3" fmla="*/ 1791923 w 1791923"/>
              <a:gd name="connsiteY3" fmla="*/ 509091 h 509091"/>
              <a:gd name="connsiteX4" fmla="*/ 408050 w 1791923"/>
              <a:gd name="connsiteY4" fmla="*/ 481572 h 509091"/>
              <a:gd name="connsiteX0" fmla="*/ 367383 w 1751256"/>
              <a:gd name="connsiteY0" fmla="*/ 485865 h 513384"/>
              <a:gd name="connsiteX1" fmla="*/ 0 w 1751256"/>
              <a:gd name="connsiteY1" fmla="*/ 0 h 513384"/>
              <a:gd name="connsiteX2" fmla="*/ 1479352 w 1751256"/>
              <a:gd name="connsiteY2" fmla="*/ 75009 h 513384"/>
              <a:gd name="connsiteX3" fmla="*/ 1751256 w 1751256"/>
              <a:gd name="connsiteY3" fmla="*/ 513384 h 513384"/>
              <a:gd name="connsiteX4" fmla="*/ 367383 w 1751256"/>
              <a:gd name="connsiteY4" fmla="*/ 485865 h 513384"/>
              <a:gd name="connsiteX0" fmla="*/ 1045628 w 2429501"/>
              <a:gd name="connsiteY0" fmla="*/ 524529 h 552048"/>
              <a:gd name="connsiteX1" fmla="*/ 1 w 2429501"/>
              <a:gd name="connsiteY1" fmla="*/ 1 h 552048"/>
              <a:gd name="connsiteX2" fmla="*/ 2157597 w 2429501"/>
              <a:gd name="connsiteY2" fmla="*/ 113673 h 552048"/>
              <a:gd name="connsiteX3" fmla="*/ 2429501 w 2429501"/>
              <a:gd name="connsiteY3" fmla="*/ 552048 h 552048"/>
              <a:gd name="connsiteX4" fmla="*/ 1045628 w 2429501"/>
              <a:gd name="connsiteY4" fmla="*/ 524529 h 552048"/>
              <a:gd name="connsiteX0" fmla="*/ 578352 w 2429499"/>
              <a:gd name="connsiteY0" fmla="*/ 463974 h 552046"/>
              <a:gd name="connsiteX1" fmla="*/ -1 w 2429499"/>
              <a:gd name="connsiteY1" fmla="*/ -1 h 552046"/>
              <a:gd name="connsiteX2" fmla="*/ 2157595 w 2429499"/>
              <a:gd name="connsiteY2" fmla="*/ 113671 h 552046"/>
              <a:gd name="connsiteX3" fmla="*/ 2429499 w 2429499"/>
              <a:gd name="connsiteY3" fmla="*/ 552046 h 552046"/>
              <a:gd name="connsiteX4" fmla="*/ 578352 w 2429499"/>
              <a:gd name="connsiteY4" fmla="*/ 463974 h 552046"/>
              <a:gd name="connsiteX0" fmla="*/ 411739 w 2262886"/>
              <a:gd name="connsiteY0" fmla="*/ 447893 h 535965"/>
              <a:gd name="connsiteX1" fmla="*/ 1 w 2262886"/>
              <a:gd name="connsiteY1" fmla="*/ -1 h 535965"/>
              <a:gd name="connsiteX2" fmla="*/ 1990982 w 2262886"/>
              <a:gd name="connsiteY2" fmla="*/ 97590 h 535965"/>
              <a:gd name="connsiteX3" fmla="*/ 2262886 w 2262886"/>
              <a:gd name="connsiteY3" fmla="*/ 535965 h 535965"/>
              <a:gd name="connsiteX4" fmla="*/ 411739 w 2262886"/>
              <a:gd name="connsiteY4" fmla="*/ 447893 h 535965"/>
              <a:gd name="connsiteX0" fmla="*/ 0 w 2535550"/>
              <a:gd name="connsiteY0" fmla="*/ 503139 h 535965"/>
              <a:gd name="connsiteX1" fmla="*/ 272665 w 2535550"/>
              <a:gd name="connsiteY1" fmla="*/ -1 h 535965"/>
              <a:gd name="connsiteX2" fmla="*/ 2263646 w 2535550"/>
              <a:gd name="connsiteY2" fmla="*/ 97590 h 535965"/>
              <a:gd name="connsiteX3" fmla="*/ 2535550 w 2535550"/>
              <a:gd name="connsiteY3" fmla="*/ 535965 h 535965"/>
              <a:gd name="connsiteX4" fmla="*/ 0 w 2535550"/>
              <a:gd name="connsiteY4" fmla="*/ 503139 h 535965"/>
              <a:gd name="connsiteX0" fmla="*/ 0 w 2535550"/>
              <a:gd name="connsiteY0" fmla="*/ 514097 h 546923"/>
              <a:gd name="connsiteX1" fmla="*/ 263056 w 2535550"/>
              <a:gd name="connsiteY1" fmla="*/ 1 h 546923"/>
              <a:gd name="connsiteX2" fmla="*/ 2263646 w 2535550"/>
              <a:gd name="connsiteY2" fmla="*/ 108548 h 546923"/>
              <a:gd name="connsiteX3" fmla="*/ 2535550 w 2535550"/>
              <a:gd name="connsiteY3" fmla="*/ 546923 h 546923"/>
              <a:gd name="connsiteX4" fmla="*/ 0 w 2535550"/>
              <a:gd name="connsiteY4" fmla="*/ 514097 h 546923"/>
              <a:gd name="connsiteX0" fmla="*/ 0 w 2744504"/>
              <a:gd name="connsiteY0" fmla="*/ 551581 h 551580"/>
              <a:gd name="connsiteX1" fmla="*/ 472010 w 2744504"/>
              <a:gd name="connsiteY1" fmla="*/ -1 h 551580"/>
              <a:gd name="connsiteX2" fmla="*/ 2472600 w 2744504"/>
              <a:gd name="connsiteY2" fmla="*/ 108546 h 551580"/>
              <a:gd name="connsiteX3" fmla="*/ 2744504 w 2744504"/>
              <a:gd name="connsiteY3" fmla="*/ 546921 h 551580"/>
              <a:gd name="connsiteX4" fmla="*/ 0 w 2744504"/>
              <a:gd name="connsiteY4" fmla="*/ 551581 h 551580"/>
              <a:gd name="connsiteX0" fmla="*/ 0 w 2978604"/>
              <a:gd name="connsiteY0" fmla="*/ 551583 h 608588"/>
              <a:gd name="connsiteX1" fmla="*/ 472010 w 2978604"/>
              <a:gd name="connsiteY1" fmla="*/ 1 h 608588"/>
              <a:gd name="connsiteX2" fmla="*/ 2472600 w 2978604"/>
              <a:gd name="connsiteY2" fmla="*/ 108548 h 608588"/>
              <a:gd name="connsiteX3" fmla="*/ 2978604 w 2978604"/>
              <a:gd name="connsiteY3" fmla="*/ 608588 h 608588"/>
              <a:gd name="connsiteX4" fmla="*/ 0 w 2978604"/>
              <a:gd name="connsiteY4" fmla="*/ 551583 h 608588"/>
              <a:gd name="connsiteX0" fmla="*/ 0 w 2978604"/>
              <a:gd name="connsiteY0" fmla="*/ 551581 h 608586"/>
              <a:gd name="connsiteX1" fmla="*/ 472010 w 2978604"/>
              <a:gd name="connsiteY1" fmla="*/ -1 h 608586"/>
              <a:gd name="connsiteX2" fmla="*/ 2472599 w 2978604"/>
              <a:gd name="connsiteY2" fmla="*/ 108546 h 608586"/>
              <a:gd name="connsiteX3" fmla="*/ 2978604 w 2978604"/>
              <a:gd name="connsiteY3" fmla="*/ 608586 h 608586"/>
              <a:gd name="connsiteX4" fmla="*/ 0 w 2978604"/>
              <a:gd name="connsiteY4" fmla="*/ 551581 h 608586"/>
              <a:gd name="connsiteX0" fmla="*/ 0 w 2978604"/>
              <a:gd name="connsiteY0" fmla="*/ 551583 h 608588"/>
              <a:gd name="connsiteX1" fmla="*/ 472010 w 2978604"/>
              <a:gd name="connsiteY1" fmla="*/ 1 h 608588"/>
              <a:gd name="connsiteX2" fmla="*/ 2491636 w 2978604"/>
              <a:gd name="connsiteY2" fmla="*/ 107425 h 608588"/>
              <a:gd name="connsiteX3" fmla="*/ 2978604 w 2978604"/>
              <a:gd name="connsiteY3" fmla="*/ 608588 h 608588"/>
              <a:gd name="connsiteX4" fmla="*/ 0 w 2978604"/>
              <a:gd name="connsiteY4" fmla="*/ 551583 h 608588"/>
              <a:gd name="connsiteX0" fmla="*/ 0 w 2978604"/>
              <a:gd name="connsiteY0" fmla="*/ 551581 h 608586"/>
              <a:gd name="connsiteX1" fmla="*/ 472010 w 2978604"/>
              <a:gd name="connsiteY1" fmla="*/ -1 h 608586"/>
              <a:gd name="connsiteX2" fmla="*/ 2353683 w 2978604"/>
              <a:gd name="connsiteY2" fmla="*/ 1526 h 608586"/>
              <a:gd name="connsiteX3" fmla="*/ 2978604 w 2978604"/>
              <a:gd name="connsiteY3" fmla="*/ 608586 h 608586"/>
              <a:gd name="connsiteX4" fmla="*/ 0 w 2978604"/>
              <a:gd name="connsiteY4" fmla="*/ 551581 h 60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604" h="608586">
                <a:moveTo>
                  <a:pt x="0" y="551581"/>
                </a:moveTo>
                <a:lnTo>
                  <a:pt x="472010" y="-1"/>
                </a:lnTo>
                <a:lnTo>
                  <a:pt x="2353683" y="1526"/>
                </a:lnTo>
                <a:lnTo>
                  <a:pt x="2978604" y="608586"/>
                </a:lnTo>
                <a:lnTo>
                  <a:pt x="0" y="55158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2" name="Straight Connector 11">
            <a:extLst>
              <a:ext uri="{FF2B5EF4-FFF2-40B4-BE49-F238E27FC236}">
                <a16:creationId xmlns:a16="http://schemas.microsoft.com/office/drawing/2014/main" id="{1BA953E1-7378-4279-B0A6-1A349912C9D4}"/>
              </a:ext>
            </a:extLst>
          </p:cNvPr>
          <p:cNvCxnSpPr>
            <a:cxnSpLocks/>
          </p:cNvCxnSpPr>
          <p:nvPr userDrawn="1"/>
        </p:nvCxnSpPr>
        <p:spPr>
          <a:xfrm>
            <a:off x="375912" y="1134432"/>
            <a:ext cx="8482338" cy="0"/>
          </a:xfrm>
          <a:prstGeom prst="line">
            <a:avLst/>
          </a:prstGeom>
          <a:ln w="28575" cmpd="sng">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Tree>
    <p:extLst>
      <p:ext uri="{BB962C8B-B14F-4D97-AF65-F5344CB8AC3E}">
        <p14:creationId xmlns:p14="http://schemas.microsoft.com/office/powerpoint/2010/main" val="197418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ight Triangle 6">
            <a:extLst>
              <a:ext uri="{FF2B5EF4-FFF2-40B4-BE49-F238E27FC236}">
                <a16:creationId xmlns:a16="http://schemas.microsoft.com/office/drawing/2014/main" id="{037924D2-2AB4-4BE1-9687-836615C72DFC}"/>
              </a:ext>
            </a:extLst>
          </p:cNvPr>
          <p:cNvSpPr/>
          <p:nvPr userDrawn="1"/>
        </p:nvSpPr>
        <p:spPr>
          <a:xfrm flipH="1" flipV="1">
            <a:off x="4154905" y="-1"/>
            <a:ext cx="4989095" cy="6176963"/>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Picture Placeholder 17">
            <a:extLst>
              <a:ext uri="{FF2B5EF4-FFF2-40B4-BE49-F238E27FC236}">
                <a16:creationId xmlns:a16="http://schemas.microsoft.com/office/drawing/2014/main" id="{8B9EC3A9-7039-403A-9414-429521308AE7}"/>
              </a:ext>
            </a:extLst>
          </p:cNvPr>
          <p:cNvSpPr>
            <a:spLocks noGrp="1"/>
          </p:cNvSpPr>
          <p:nvPr>
            <p:ph type="pic" sz="quarter" idx="14"/>
          </p:nvPr>
        </p:nvSpPr>
        <p:spPr>
          <a:xfrm>
            <a:off x="6682902" y="1404117"/>
            <a:ext cx="2479333" cy="3080334"/>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7 w 10000"/>
              <a:gd name="connsiteY1" fmla="*/ 149 h 10000"/>
              <a:gd name="connsiteX2" fmla="*/ 10000 w 10000"/>
              <a:gd name="connsiteY2" fmla="*/ 0 h 10000"/>
              <a:gd name="connsiteX3" fmla="*/ 8000 w 10000"/>
              <a:gd name="connsiteY3" fmla="*/ 10000 h 10000"/>
              <a:gd name="connsiteX4" fmla="*/ 0 w 10000"/>
              <a:gd name="connsiteY4" fmla="*/ 10000 h 10000"/>
              <a:gd name="connsiteX0" fmla="*/ 0 w 8123"/>
              <a:gd name="connsiteY0" fmla="*/ 10000 h 10000"/>
              <a:gd name="connsiteX1" fmla="*/ 27 w 8123"/>
              <a:gd name="connsiteY1" fmla="*/ 149 h 10000"/>
              <a:gd name="connsiteX2" fmla="*/ 8123 w 8123"/>
              <a:gd name="connsiteY2" fmla="*/ 0 h 10000"/>
              <a:gd name="connsiteX3" fmla="*/ 8000 w 8123"/>
              <a:gd name="connsiteY3" fmla="*/ 10000 h 10000"/>
              <a:gd name="connsiteX4" fmla="*/ 0 w 8123"/>
              <a:gd name="connsiteY4" fmla="*/ 10000 h 10000"/>
              <a:gd name="connsiteX0" fmla="*/ 0 w 12184"/>
              <a:gd name="connsiteY0" fmla="*/ 10000 h 10000"/>
              <a:gd name="connsiteX1" fmla="*/ 33 w 12184"/>
              <a:gd name="connsiteY1" fmla="*/ 149 h 10000"/>
              <a:gd name="connsiteX2" fmla="*/ 10000 w 12184"/>
              <a:gd name="connsiteY2" fmla="*/ 0 h 10000"/>
              <a:gd name="connsiteX3" fmla="*/ 12184 w 12184"/>
              <a:gd name="connsiteY3" fmla="*/ 10000 h 10000"/>
              <a:gd name="connsiteX4" fmla="*/ 0 w 12184"/>
              <a:gd name="connsiteY4" fmla="*/ 10000 h 10000"/>
              <a:gd name="connsiteX0" fmla="*/ 12043 w 12152"/>
              <a:gd name="connsiteY0" fmla="*/ 18144 h 18144"/>
              <a:gd name="connsiteX1" fmla="*/ 1 w 12152"/>
              <a:gd name="connsiteY1" fmla="*/ 149 h 18144"/>
              <a:gd name="connsiteX2" fmla="*/ 9968 w 12152"/>
              <a:gd name="connsiteY2" fmla="*/ 0 h 18144"/>
              <a:gd name="connsiteX3" fmla="*/ 12152 w 12152"/>
              <a:gd name="connsiteY3" fmla="*/ 10000 h 18144"/>
              <a:gd name="connsiteX4" fmla="*/ 12043 w 12152"/>
              <a:gd name="connsiteY4" fmla="*/ 18144 h 18144"/>
              <a:gd name="connsiteX0" fmla="*/ 12043 w 12152"/>
              <a:gd name="connsiteY0" fmla="*/ 18144 h 18144"/>
              <a:gd name="connsiteX1" fmla="*/ 1 w 12152"/>
              <a:gd name="connsiteY1" fmla="*/ 149 h 18144"/>
              <a:gd name="connsiteX2" fmla="*/ 9968 w 12152"/>
              <a:gd name="connsiteY2" fmla="*/ 0 h 18144"/>
              <a:gd name="connsiteX3" fmla="*/ 12152 w 12152"/>
              <a:gd name="connsiteY3" fmla="*/ 10000 h 18144"/>
              <a:gd name="connsiteX4" fmla="*/ 12043 w 12152"/>
              <a:gd name="connsiteY4" fmla="*/ 18144 h 18144"/>
              <a:gd name="connsiteX0" fmla="*/ 12042 w 12151"/>
              <a:gd name="connsiteY0" fmla="*/ 18144 h 18144"/>
              <a:gd name="connsiteX1" fmla="*/ 0 w 12151"/>
              <a:gd name="connsiteY1" fmla="*/ 149 h 18144"/>
              <a:gd name="connsiteX2" fmla="*/ 9967 w 12151"/>
              <a:gd name="connsiteY2" fmla="*/ 0 h 18144"/>
              <a:gd name="connsiteX3" fmla="*/ 12151 w 12151"/>
              <a:gd name="connsiteY3" fmla="*/ 10000 h 18144"/>
              <a:gd name="connsiteX4" fmla="*/ 12042 w 12151"/>
              <a:gd name="connsiteY4" fmla="*/ 18144 h 18144"/>
              <a:gd name="connsiteX0" fmla="*/ 12042 w 12151"/>
              <a:gd name="connsiteY0" fmla="*/ 17995 h 17995"/>
              <a:gd name="connsiteX1" fmla="*/ 0 w 12151"/>
              <a:gd name="connsiteY1" fmla="*/ 0 h 17995"/>
              <a:gd name="connsiteX2" fmla="*/ 12042 w 12151"/>
              <a:gd name="connsiteY2" fmla="*/ 127 h 17995"/>
              <a:gd name="connsiteX3" fmla="*/ 12151 w 12151"/>
              <a:gd name="connsiteY3" fmla="*/ 9851 h 17995"/>
              <a:gd name="connsiteX4" fmla="*/ 12042 w 12151"/>
              <a:gd name="connsiteY4" fmla="*/ 17995 h 17995"/>
              <a:gd name="connsiteX0" fmla="*/ 13268 w 13377"/>
              <a:gd name="connsiteY0" fmla="*/ 17868 h 17868"/>
              <a:gd name="connsiteX1" fmla="*/ 0 w 13377"/>
              <a:gd name="connsiteY1" fmla="*/ 362 h 17868"/>
              <a:gd name="connsiteX2" fmla="*/ 13268 w 13377"/>
              <a:gd name="connsiteY2" fmla="*/ 0 h 17868"/>
              <a:gd name="connsiteX3" fmla="*/ 13377 w 13377"/>
              <a:gd name="connsiteY3" fmla="*/ 9724 h 17868"/>
              <a:gd name="connsiteX4" fmla="*/ 13268 w 13377"/>
              <a:gd name="connsiteY4" fmla="*/ 17868 h 17868"/>
              <a:gd name="connsiteX0" fmla="*/ 13268 w 13377"/>
              <a:gd name="connsiteY0" fmla="*/ 17506 h 17506"/>
              <a:gd name="connsiteX1" fmla="*/ 0 w 13377"/>
              <a:gd name="connsiteY1" fmla="*/ 0 h 17506"/>
              <a:gd name="connsiteX2" fmla="*/ 13268 w 13377"/>
              <a:gd name="connsiteY2" fmla="*/ 63 h 17506"/>
              <a:gd name="connsiteX3" fmla="*/ 13377 w 13377"/>
              <a:gd name="connsiteY3" fmla="*/ 9362 h 17506"/>
              <a:gd name="connsiteX4" fmla="*/ 13268 w 13377"/>
              <a:gd name="connsiteY4" fmla="*/ 17506 h 17506"/>
              <a:gd name="connsiteX0" fmla="*/ 13339 w 13377"/>
              <a:gd name="connsiteY0" fmla="*/ 16613 h 16613"/>
              <a:gd name="connsiteX1" fmla="*/ 0 w 13377"/>
              <a:gd name="connsiteY1" fmla="*/ 0 h 16613"/>
              <a:gd name="connsiteX2" fmla="*/ 13268 w 13377"/>
              <a:gd name="connsiteY2" fmla="*/ 63 h 16613"/>
              <a:gd name="connsiteX3" fmla="*/ 13377 w 13377"/>
              <a:gd name="connsiteY3" fmla="*/ 9362 h 16613"/>
              <a:gd name="connsiteX4" fmla="*/ 13339 w 13377"/>
              <a:gd name="connsiteY4" fmla="*/ 16613 h 16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7" h="16613">
                <a:moveTo>
                  <a:pt x="13339" y="16613"/>
                </a:moveTo>
                <a:lnTo>
                  <a:pt x="0" y="0"/>
                </a:lnTo>
                <a:lnTo>
                  <a:pt x="13268" y="63"/>
                </a:lnTo>
                <a:cubicBezTo>
                  <a:pt x="13304" y="3304"/>
                  <a:pt x="13341" y="6121"/>
                  <a:pt x="13377" y="9362"/>
                </a:cubicBezTo>
                <a:cubicBezTo>
                  <a:pt x="13341" y="12077"/>
                  <a:pt x="13375" y="13898"/>
                  <a:pt x="13339" y="16613"/>
                </a:cubicBezTo>
                <a:close/>
              </a:path>
            </a:pathLst>
          </a:custGeom>
          <a:solidFill>
            <a:schemeClr val="bg1">
              <a:lumMod val="85000"/>
            </a:schemeClr>
          </a:solidFill>
        </p:spPr>
        <p:txBody>
          <a:bodyPr wrap="square" rIns="365760" anchor="ctr">
            <a:noAutofit/>
          </a:bodyPr>
          <a:lstStyle>
            <a:lvl1pPr marL="0" indent="0" algn="r">
              <a:buNone/>
              <a:defRPr>
                <a:solidFill>
                  <a:schemeClr val="tx1"/>
                </a:solidFill>
              </a:defRPr>
            </a:lvl1pPr>
          </a:lstStyle>
          <a:p>
            <a:r>
              <a:rPr lang="en-US" noProof="0" dirty="0"/>
              <a:t>Click icon to add picture</a:t>
            </a:r>
          </a:p>
        </p:txBody>
      </p:sp>
      <p:sp>
        <p:nvSpPr>
          <p:cNvPr id="2" name="Title 1"/>
          <p:cNvSpPr>
            <a:spLocks noGrp="1"/>
          </p:cNvSpPr>
          <p:nvPr>
            <p:ph type="title"/>
          </p:nvPr>
        </p:nvSpPr>
        <p:spPr>
          <a:xfrm>
            <a:off x="330830" y="477953"/>
            <a:ext cx="8482337" cy="701789"/>
          </a:xfrm>
        </p:spPr>
        <p:txBody>
          <a:bodyPr>
            <a:normAutofit/>
          </a:bodyPr>
          <a:lstStyle>
            <a:lvl1pPr algn="ctr">
              <a:defRPr sz="4000" b="1">
                <a:solidFill>
                  <a:schemeClr val="accent5">
                    <a:lumMod val="50000"/>
                  </a:schemeClr>
                </a:solidFill>
                <a:latin typeface="+mn-lt"/>
              </a:defRPr>
            </a:lvl1pPr>
          </a:lstStyle>
          <a:p>
            <a:r>
              <a:rPr lang="en-US" dirty="0"/>
              <a:t>Click to edit Master title style</a:t>
            </a:r>
          </a:p>
        </p:txBody>
      </p:sp>
      <p:sp>
        <p:nvSpPr>
          <p:cNvPr id="3" name="Content Placeholder 2"/>
          <p:cNvSpPr>
            <a:spLocks noGrp="1"/>
          </p:cNvSpPr>
          <p:nvPr>
            <p:ph idx="1"/>
          </p:nvPr>
        </p:nvSpPr>
        <p:spPr>
          <a:xfrm>
            <a:off x="525869" y="1849303"/>
            <a:ext cx="8151406" cy="4327660"/>
          </a:xfrm>
        </p:spPr>
        <p:txBody>
          <a:bodyPr>
            <a:normAutofit/>
          </a:bodyPr>
          <a:lstStyle>
            <a:lvl1pPr>
              <a:lnSpc>
                <a:spcPct val="90000"/>
              </a:lnSpc>
              <a:spcAft>
                <a:spcPts val="600"/>
              </a:spcAft>
              <a:defRPr sz="3000">
                <a:latin typeface="+mn-lt"/>
              </a:defRPr>
            </a:lvl1pPr>
            <a:lvl2pPr marL="914400" indent="-457200">
              <a:lnSpc>
                <a:spcPct val="90000"/>
              </a:lnSpc>
              <a:spcAft>
                <a:spcPts val="600"/>
              </a:spcAft>
              <a:buFont typeface="Wingdings" panose="05000000000000000000" pitchFamily="2" charset="2"/>
              <a:buChar char="§"/>
              <a:defRPr sz="3000">
                <a:latin typeface="+mn-lt"/>
              </a:defRPr>
            </a:lvl2pPr>
            <a:lvl3pPr marL="1371600" indent="-457200">
              <a:lnSpc>
                <a:spcPct val="90000"/>
              </a:lnSpc>
              <a:spcAft>
                <a:spcPts val="600"/>
              </a:spcAft>
              <a:defRPr sz="3000">
                <a:latin typeface="+mn-lt"/>
              </a:defRPr>
            </a:lvl3pPr>
            <a:lvl4pPr marL="1828800" indent="-457200">
              <a:lnSpc>
                <a:spcPct val="90000"/>
              </a:lnSpc>
              <a:spcAft>
                <a:spcPts val="600"/>
              </a:spcAft>
              <a:buSzPct val="75000"/>
              <a:buFont typeface="Wingdings" panose="05000000000000000000" pitchFamily="2" charset="2"/>
              <a:buChar char="q"/>
              <a:defRPr sz="3000">
                <a:latin typeface="+mn-lt"/>
              </a:defRPr>
            </a:lvl4pPr>
            <a:lvl5pPr marL="2286000" indent="-457200">
              <a:lnSpc>
                <a:spcPct val="90000"/>
              </a:lnSpc>
              <a:spcAft>
                <a:spcPts val="600"/>
              </a:spcAft>
              <a:defRPr sz="3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DBDBD30-4A75-4649-B1A2-9AF1ECC094DD}" type="datetime1">
              <a:rPr lang="en-US" smtClean="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C1EBBB-3F35-4903-84C3-6B5F39D4F454}" type="slidenum">
              <a:rPr lang="en-US" smtClean="0"/>
              <a:t>‹#›</a:t>
            </a:fld>
            <a:endParaRPr lang="en-US" dirty="0"/>
          </a:p>
        </p:txBody>
      </p:sp>
      <p:cxnSp>
        <p:nvCxnSpPr>
          <p:cNvPr id="12" name="Straight Connector 11">
            <a:extLst>
              <a:ext uri="{FF2B5EF4-FFF2-40B4-BE49-F238E27FC236}">
                <a16:creationId xmlns:a16="http://schemas.microsoft.com/office/drawing/2014/main" id="{1BA953E1-7378-4279-B0A6-1A349912C9D4}"/>
              </a:ext>
            </a:extLst>
          </p:cNvPr>
          <p:cNvCxnSpPr>
            <a:cxnSpLocks/>
          </p:cNvCxnSpPr>
          <p:nvPr userDrawn="1"/>
        </p:nvCxnSpPr>
        <p:spPr>
          <a:xfrm>
            <a:off x="330831" y="1160692"/>
            <a:ext cx="8482338" cy="0"/>
          </a:xfrm>
          <a:prstGeom prst="line">
            <a:avLst/>
          </a:prstGeom>
          <a:ln w="28575" cmpd="sng">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D064E64F-689F-4159-833F-A79E59294935}"/>
              </a:ext>
            </a:extLst>
          </p:cNvPr>
          <p:cNvSpPr>
            <a:spLocks noGrp="1"/>
          </p:cNvSpPr>
          <p:nvPr>
            <p:ph type="body" sz="quarter" idx="15"/>
          </p:nvPr>
        </p:nvSpPr>
        <p:spPr>
          <a:xfrm>
            <a:off x="525869" y="1258713"/>
            <a:ext cx="7419975" cy="633413"/>
          </a:xfrm>
        </p:spPr>
        <p:txBody>
          <a:bodyPr/>
          <a:lstStyle>
            <a:lvl1pPr marL="0" indent="0">
              <a:buNone/>
              <a:defRPr b="1"/>
            </a:lvl1pPr>
          </a:lstStyle>
          <a:p>
            <a:pPr lvl="0"/>
            <a:r>
              <a:rPr lang="en-US" dirty="0"/>
              <a:t>Click to edit Master text styles</a:t>
            </a: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
        <p:nvSpPr>
          <p:cNvPr id="10" name="Freeform 9"/>
          <p:cNvSpPr/>
          <p:nvPr userDrawn="1"/>
        </p:nvSpPr>
        <p:spPr>
          <a:xfrm>
            <a:off x="0" y="-26872"/>
            <a:ext cx="1223963" cy="504825"/>
          </a:xfrm>
          <a:custGeom>
            <a:avLst/>
            <a:gdLst>
              <a:gd name="connsiteX0" fmla="*/ 280988 w 1223963"/>
              <a:gd name="connsiteY0" fmla="*/ 504825 h 504825"/>
              <a:gd name="connsiteX1" fmla="*/ 1223963 w 1223963"/>
              <a:gd name="connsiteY1" fmla="*/ 495300 h 504825"/>
              <a:gd name="connsiteX2" fmla="*/ 604838 w 1223963"/>
              <a:gd name="connsiteY2" fmla="*/ 0 h 504825"/>
              <a:gd name="connsiteX3" fmla="*/ 0 w 1223963"/>
              <a:gd name="connsiteY3" fmla="*/ 4762 h 504825"/>
              <a:gd name="connsiteX4" fmla="*/ 4763 w 1223963"/>
              <a:gd name="connsiteY4" fmla="*/ 290513 h 504825"/>
              <a:gd name="connsiteX5" fmla="*/ 280988 w 1223963"/>
              <a:gd name="connsiteY5" fmla="*/ 504825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3963" h="504825">
                <a:moveTo>
                  <a:pt x="280988" y="504825"/>
                </a:moveTo>
                <a:lnTo>
                  <a:pt x="1223963" y="495300"/>
                </a:lnTo>
                <a:lnTo>
                  <a:pt x="604838" y="0"/>
                </a:lnTo>
                <a:lnTo>
                  <a:pt x="0" y="4762"/>
                </a:lnTo>
                <a:cubicBezTo>
                  <a:pt x="1588" y="100012"/>
                  <a:pt x="3175" y="195263"/>
                  <a:pt x="4763" y="290513"/>
                </a:cubicBezTo>
                <a:lnTo>
                  <a:pt x="280988" y="504825"/>
                </a:lnTo>
                <a:close/>
              </a:path>
            </a:pathLst>
          </a:cu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arallelogram 7">
            <a:extLst>
              <a:ext uri="{FF2B5EF4-FFF2-40B4-BE49-F238E27FC236}">
                <a16:creationId xmlns:a16="http://schemas.microsoft.com/office/drawing/2014/main" id="{7D937721-835D-4D84-94A3-6C79D4639514}"/>
              </a:ext>
            </a:extLst>
          </p:cNvPr>
          <p:cNvSpPr/>
          <p:nvPr userDrawn="1"/>
        </p:nvSpPr>
        <p:spPr>
          <a:xfrm rot="13669538">
            <a:off x="-434711" y="6108098"/>
            <a:ext cx="1888707" cy="322890"/>
          </a:xfrm>
          <a:custGeom>
            <a:avLst/>
            <a:gdLst>
              <a:gd name="connsiteX0" fmla="*/ 0 w 2075354"/>
              <a:gd name="connsiteY0" fmla="*/ 516661 h 516661"/>
              <a:gd name="connsiteX1" fmla="*/ 274957 w 2075354"/>
              <a:gd name="connsiteY1" fmla="*/ 0 h 516661"/>
              <a:gd name="connsiteX2" fmla="*/ 2075354 w 2075354"/>
              <a:gd name="connsiteY2" fmla="*/ 0 h 516661"/>
              <a:gd name="connsiteX3" fmla="*/ 1800397 w 2075354"/>
              <a:gd name="connsiteY3" fmla="*/ 516661 h 516661"/>
              <a:gd name="connsiteX4" fmla="*/ 0 w 2075354"/>
              <a:gd name="connsiteY4" fmla="*/ 516661 h 516661"/>
              <a:gd name="connsiteX0" fmla="*/ 0 w 2056534"/>
              <a:gd name="connsiteY0" fmla="*/ 461218 h 516661"/>
              <a:gd name="connsiteX1" fmla="*/ 256137 w 2056534"/>
              <a:gd name="connsiteY1" fmla="*/ 0 h 516661"/>
              <a:gd name="connsiteX2" fmla="*/ 2056534 w 2056534"/>
              <a:gd name="connsiteY2" fmla="*/ 0 h 516661"/>
              <a:gd name="connsiteX3" fmla="*/ 1781577 w 2056534"/>
              <a:gd name="connsiteY3" fmla="*/ 516661 h 516661"/>
              <a:gd name="connsiteX4" fmla="*/ 0 w 2056534"/>
              <a:gd name="connsiteY4" fmla="*/ 461218 h 516661"/>
              <a:gd name="connsiteX0" fmla="*/ 0 w 1781577"/>
              <a:gd name="connsiteY0" fmla="*/ 461218 h 516661"/>
              <a:gd name="connsiteX1" fmla="*/ 256137 w 1781577"/>
              <a:gd name="connsiteY1" fmla="*/ 0 h 516661"/>
              <a:gd name="connsiteX2" fmla="*/ 1776156 w 1781577"/>
              <a:gd name="connsiteY2" fmla="*/ 70716 h 516661"/>
              <a:gd name="connsiteX3" fmla="*/ 1781577 w 1781577"/>
              <a:gd name="connsiteY3" fmla="*/ 516661 h 516661"/>
              <a:gd name="connsiteX4" fmla="*/ 0 w 1781577"/>
              <a:gd name="connsiteY4" fmla="*/ 461218 h 516661"/>
              <a:gd name="connsiteX0" fmla="*/ 0 w 2048060"/>
              <a:gd name="connsiteY0" fmla="*/ 461218 h 509091"/>
              <a:gd name="connsiteX1" fmla="*/ 256137 w 2048060"/>
              <a:gd name="connsiteY1" fmla="*/ 0 h 509091"/>
              <a:gd name="connsiteX2" fmla="*/ 1776156 w 2048060"/>
              <a:gd name="connsiteY2" fmla="*/ 70716 h 509091"/>
              <a:gd name="connsiteX3" fmla="*/ 2048060 w 2048060"/>
              <a:gd name="connsiteY3" fmla="*/ 509091 h 509091"/>
              <a:gd name="connsiteX4" fmla="*/ 0 w 2048060"/>
              <a:gd name="connsiteY4" fmla="*/ 461218 h 509091"/>
              <a:gd name="connsiteX0" fmla="*/ 408050 w 1791923"/>
              <a:gd name="connsiteY0" fmla="*/ 481572 h 509091"/>
              <a:gd name="connsiteX1" fmla="*/ 0 w 1791923"/>
              <a:gd name="connsiteY1" fmla="*/ 0 h 509091"/>
              <a:gd name="connsiteX2" fmla="*/ 1520019 w 1791923"/>
              <a:gd name="connsiteY2" fmla="*/ 70716 h 509091"/>
              <a:gd name="connsiteX3" fmla="*/ 1791923 w 1791923"/>
              <a:gd name="connsiteY3" fmla="*/ 509091 h 509091"/>
              <a:gd name="connsiteX4" fmla="*/ 408050 w 1791923"/>
              <a:gd name="connsiteY4" fmla="*/ 481572 h 509091"/>
              <a:gd name="connsiteX0" fmla="*/ 367383 w 1751256"/>
              <a:gd name="connsiteY0" fmla="*/ 485865 h 513384"/>
              <a:gd name="connsiteX1" fmla="*/ 0 w 1751256"/>
              <a:gd name="connsiteY1" fmla="*/ 0 h 513384"/>
              <a:gd name="connsiteX2" fmla="*/ 1479352 w 1751256"/>
              <a:gd name="connsiteY2" fmla="*/ 75009 h 513384"/>
              <a:gd name="connsiteX3" fmla="*/ 1751256 w 1751256"/>
              <a:gd name="connsiteY3" fmla="*/ 513384 h 513384"/>
              <a:gd name="connsiteX4" fmla="*/ 367383 w 1751256"/>
              <a:gd name="connsiteY4" fmla="*/ 485865 h 513384"/>
              <a:gd name="connsiteX0" fmla="*/ 1045628 w 2429501"/>
              <a:gd name="connsiteY0" fmla="*/ 524529 h 552048"/>
              <a:gd name="connsiteX1" fmla="*/ 1 w 2429501"/>
              <a:gd name="connsiteY1" fmla="*/ 1 h 552048"/>
              <a:gd name="connsiteX2" fmla="*/ 2157597 w 2429501"/>
              <a:gd name="connsiteY2" fmla="*/ 113673 h 552048"/>
              <a:gd name="connsiteX3" fmla="*/ 2429501 w 2429501"/>
              <a:gd name="connsiteY3" fmla="*/ 552048 h 552048"/>
              <a:gd name="connsiteX4" fmla="*/ 1045628 w 2429501"/>
              <a:gd name="connsiteY4" fmla="*/ 524529 h 552048"/>
              <a:gd name="connsiteX0" fmla="*/ 578352 w 2429499"/>
              <a:gd name="connsiteY0" fmla="*/ 463974 h 552046"/>
              <a:gd name="connsiteX1" fmla="*/ -1 w 2429499"/>
              <a:gd name="connsiteY1" fmla="*/ -1 h 552046"/>
              <a:gd name="connsiteX2" fmla="*/ 2157595 w 2429499"/>
              <a:gd name="connsiteY2" fmla="*/ 113671 h 552046"/>
              <a:gd name="connsiteX3" fmla="*/ 2429499 w 2429499"/>
              <a:gd name="connsiteY3" fmla="*/ 552046 h 552046"/>
              <a:gd name="connsiteX4" fmla="*/ 578352 w 2429499"/>
              <a:gd name="connsiteY4" fmla="*/ 463974 h 552046"/>
              <a:gd name="connsiteX0" fmla="*/ 411739 w 2262886"/>
              <a:gd name="connsiteY0" fmla="*/ 447893 h 535965"/>
              <a:gd name="connsiteX1" fmla="*/ 1 w 2262886"/>
              <a:gd name="connsiteY1" fmla="*/ -1 h 535965"/>
              <a:gd name="connsiteX2" fmla="*/ 1990982 w 2262886"/>
              <a:gd name="connsiteY2" fmla="*/ 97590 h 535965"/>
              <a:gd name="connsiteX3" fmla="*/ 2262886 w 2262886"/>
              <a:gd name="connsiteY3" fmla="*/ 535965 h 535965"/>
              <a:gd name="connsiteX4" fmla="*/ 411739 w 2262886"/>
              <a:gd name="connsiteY4" fmla="*/ 447893 h 535965"/>
              <a:gd name="connsiteX0" fmla="*/ 0 w 2535550"/>
              <a:gd name="connsiteY0" fmla="*/ 503139 h 535965"/>
              <a:gd name="connsiteX1" fmla="*/ 272665 w 2535550"/>
              <a:gd name="connsiteY1" fmla="*/ -1 h 535965"/>
              <a:gd name="connsiteX2" fmla="*/ 2263646 w 2535550"/>
              <a:gd name="connsiteY2" fmla="*/ 97590 h 535965"/>
              <a:gd name="connsiteX3" fmla="*/ 2535550 w 2535550"/>
              <a:gd name="connsiteY3" fmla="*/ 535965 h 535965"/>
              <a:gd name="connsiteX4" fmla="*/ 0 w 2535550"/>
              <a:gd name="connsiteY4" fmla="*/ 503139 h 535965"/>
              <a:gd name="connsiteX0" fmla="*/ 0 w 2535550"/>
              <a:gd name="connsiteY0" fmla="*/ 514097 h 546923"/>
              <a:gd name="connsiteX1" fmla="*/ 263056 w 2535550"/>
              <a:gd name="connsiteY1" fmla="*/ 1 h 546923"/>
              <a:gd name="connsiteX2" fmla="*/ 2263646 w 2535550"/>
              <a:gd name="connsiteY2" fmla="*/ 108548 h 546923"/>
              <a:gd name="connsiteX3" fmla="*/ 2535550 w 2535550"/>
              <a:gd name="connsiteY3" fmla="*/ 546923 h 546923"/>
              <a:gd name="connsiteX4" fmla="*/ 0 w 2535550"/>
              <a:gd name="connsiteY4" fmla="*/ 514097 h 546923"/>
              <a:gd name="connsiteX0" fmla="*/ 0 w 2744504"/>
              <a:gd name="connsiteY0" fmla="*/ 551581 h 551580"/>
              <a:gd name="connsiteX1" fmla="*/ 472010 w 2744504"/>
              <a:gd name="connsiteY1" fmla="*/ -1 h 551580"/>
              <a:gd name="connsiteX2" fmla="*/ 2472600 w 2744504"/>
              <a:gd name="connsiteY2" fmla="*/ 108546 h 551580"/>
              <a:gd name="connsiteX3" fmla="*/ 2744504 w 2744504"/>
              <a:gd name="connsiteY3" fmla="*/ 546921 h 551580"/>
              <a:gd name="connsiteX4" fmla="*/ 0 w 2744504"/>
              <a:gd name="connsiteY4" fmla="*/ 551581 h 551580"/>
              <a:gd name="connsiteX0" fmla="*/ 0 w 2978604"/>
              <a:gd name="connsiteY0" fmla="*/ 551583 h 608588"/>
              <a:gd name="connsiteX1" fmla="*/ 472010 w 2978604"/>
              <a:gd name="connsiteY1" fmla="*/ 1 h 608588"/>
              <a:gd name="connsiteX2" fmla="*/ 2472600 w 2978604"/>
              <a:gd name="connsiteY2" fmla="*/ 108548 h 608588"/>
              <a:gd name="connsiteX3" fmla="*/ 2978604 w 2978604"/>
              <a:gd name="connsiteY3" fmla="*/ 608588 h 608588"/>
              <a:gd name="connsiteX4" fmla="*/ 0 w 2978604"/>
              <a:gd name="connsiteY4" fmla="*/ 551583 h 608588"/>
              <a:gd name="connsiteX0" fmla="*/ 0 w 2978604"/>
              <a:gd name="connsiteY0" fmla="*/ 551581 h 608586"/>
              <a:gd name="connsiteX1" fmla="*/ 472010 w 2978604"/>
              <a:gd name="connsiteY1" fmla="*/ -1 h 608586"/>
              <a:gd name="connsiteX2" fmla="*/ 2472599 w 2978604"/>
              <a:gd name="connsiteY2" fmla="*/ 108546 h 608586"/>
              <a:gd name="connsiteX3" fmla="*/ 2978604 w 2978604"/>
              <a:gd name="connsiteY3" fmla="*/ 608586 h 608586"/>
              <a:gd name="connsiteX4" fmla="*/ 0 w 2978604"/>
              <a:gd name="connsiteY4" fmla="*/ 551581 h 608586"/>
              <a:gd name="connsiteX0" fmla="*/ 0 w 2978604"/>
              <a:gd name="connsiteY0" fmla="*/ 551583 h 608588"/>
              <a:gd name="connsiteX1" fmla="*/ 472010 w 2978604"/>
              <a:gd name="connsiteY1" fmla="*/ 1 h 608588"/>
              <a:gd name="connsiteX2" fmla="*/ 2491636 w 2978604"/>
              <a:gd name="connsiteY2" fmla="*/ 107425 h 608588"/>
              <a:gd name="connsiteX3" fmla="*/ 2978604 w 2978604"/>
              <a:gd name="connsiteY3" fmla="*/ 608588 h 608588"/>
              <a:gd name="connsiteX4" fmla="*/ 0 w 2978604"/>
              <a:gd name="connsiteY4" fmla="*/ 551583 h 608588"/>
              <a:gd name="connsiteX0" fmla="*/ 0 w 2978604"/>
              <a:gd name="connsiteY0" fmla="*/ 551581 h 608586"/>
              <a:gd name="connsiteX1" fmla="*/ 472010 w 2978604"/>
              <a:gd name="connsiteY1" fmla="*/ -1 h 608586"/>
              <a:gd name="connsiteX2" fmla="*/ 2353683 w 2978604"/>
              <a:gd name="connsiteY2" fmla="*/ 1526 h 608586"/>
              <a:gd name="connsiteX3" fmla="*/ 2978604 w 2978604"/>
              <a:gd name="connsiteY3" fmla="*/ 608586 h 608586"/>
              <a:gd name="connsiteX4" fmla="*/ 0 w 2978604"/>
              <a:gd name="connsiteY4" fmla="*/ 551581 h 60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604" h="608586">
                <a:moveTo>
                  <a:pt x="0" y="551581"/>
                </a:moveTo>
                <a:lnTo>
                  <a:pt x="472010" y="-1"/>
                </a:lnTo>
                <a:lnTo>
                  <a:pt x="2353683" y="1526"/>
                </a:lnTo>
                <a:lnTo>
                  <a:pt x="2978604" y="608586"/>
                </a:lnTo>
                <a:lnTo>
                  <a:pt x="0" y="55158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785954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ight Triangle 6">
            <a:extLst>
              <a:ext uri="{FF2B5EF4-FFF2-40B4-BE49-F238E27FC236}">
                <a16:creationId xmlns:a16="http://schemas.microsoft.com/office/drawing/2014/main" id="{037924D2-2AB4-4BE1-9687-836615C72DFC}"/>
              </a:ext>
            </a:extLst>
          </p:cNvPr>
          <p:cNvSpPr/>
          <p:nvPr userDrawn="1"/>
        </p:nvSpPr>
        <p:spPr>
          <a:xfrm flipH="1" flipV="1">
            <a:off x="6115049" y="-1"/>
            <a:ext cx="3028949" cy="4050120"/>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Picture Placeholder 17">
            <a:extLst>
              <a:ext uri="{FF2B5EF4-FFF2-40B4-BE49-F238E27FC236}">
                <a16:creationId xmlns:a16="http://schemas.microsoft.com/office/drawing/2014/main" id="{8B9EC3A9-7039-403A-9414-429521308AE7}"/>
              </a:ext>
            </a:extLst>
          </p:cNvPr>
          <p:cNvSpPr>
            <a:spLocks noGrp="1"/>
          </p:cNvSpPr>
          <p:nvPr>
            <p:ph type="pic" sz="quarter" idx="14"/>
          </p:nvPr>
        </p:nvSpPr>
        <p:spPr>
          <a:xfrm>
            <a:off x="6300131" y="4316819"/>
            <a:ext cx="2843868" cy="2541180"/>
          </a:xfrm>
          <a:custGeom>
            <a:avLst/>
            <a:gdLst>
              <a:gd name="connsiteX0" fmla="*/ 6021821 w 6021821"/>
              <a:gd name="connsiteY0" fmla="*/ 0 h 5422900"/>
              <a:gd name="connsiteX1" fmla="*/ 6021821 w 6021821"/>
              <a:gd name="connsiteY1" fmla="*/ 5422900 h 5422900"/>
              <a:gd name="connsiteX2" fmla="*/ 0 w 6021821"/>
              <a:gd name="connsiteY2" fmla="*/ 5422900 h 5422900"/>
            </a:gdLst>
            <a:ahLst/>
            <a:cxnLst>
              <a:cxn ang="0">
                <a:pos x="connsiteX0" y="connsiteY0"/>
              </a:cxn>
              <a:cxn ang="0">
                <a:pos x="connsiteX1" y="connsiteY1"/>
              </a:cxn>
              <a:cxn ang="0">
                <a:pos x="connsiteX2" y="connsiteY2"/>
              </a:cxn>
            </a:cxnLst>
            <a:rect l="l" t="t" r="r" b="b"/>
            <a:pathLst>
              <a:path w="6021821" h="5422900">
                <a:moveTo>
                  <a:pt x="6021821" y="0"/>
                </a:moveTo>
                <a:lnTo>
                  <a:pt x="6021821" y="5422900"/>
                </a:lnTo>
                <a:lnTo>
                  <a:pt x="0" y="5422900"/>
                </a:lnTo>
                <a:close/>
              </a:path>
            </a:pathLst>
          </a:custGeom>
          <a:solidFill>
            <a:schemeClr val="bg1">
              <a:lumMod val="85000"/>
            </a:schemeClr>
          </a:solidFill>
        </p:spPr>
        <p:txBody>
          <a:bodyPr wrap="square" rIns="365760" anchor="ctr">
            <a:noAutofit/>
          </a:bodyPr>
          <a:lstStyle>
            <a:lvl1pPr marL="0" indent="0" algn="r">
              <a:buNone/>
              <a:defRPr>
                <a:solidFill>
                  <a:schemeClr val="tx1"/>
                </a:solidFill>
              </a:defRPr>
            </a:lvl1pPr>
          </a:lstStyle>
          <a:p>
            <a:r>
              <a:rPr lang="en-US" noProof="0" dirty="0"/>
              <a:t>Click icon to add picture</a:t>
            </a:r>
          </a:p>
        </p:txBody>
      </p:sp>
      <p:sp>
        <p:nvSpPr>
          <p:cNvPr id="9" name="Parallelogram 18">
            <a:extLst>
              <a:ext uri="{FF2B5EF4-FFF2-40B4-BE49-F238E27FC236}">
                <a16:creationId xmlns:a16="http://schemas.microsoft.com/office/drawing/2014/main" id="{7D937721-835D-4D84-94A3-6C79D4639514}"/>
              </a:ext>
            </a:extLst>
          </p:cNvPr>
          <p:cNvSpPr/>
          <p:nvPr userDrawn="1"/>
        </p:nvSpPr>
        <p:spPr>
          <a:xfrm rot="12813915">
            <a:off x="7368755" y="107904"/>
            <a:ext cx="2270019" cy="985259"/>
          </a:xfrm>
          <a:custGeom>
            <a:avLst/>
            <a:gdLst>
              <a:gd name="connsiteX0" fmla="*/ 0 w 1670028"/>
              <a:gd name="connsiteY0" fmla="*/ 252381 h 252381"/>
              <a:gd name="connsiteX1" fmla="*/ 134312 w 1670028"/>
              <a:gd name="connsiteY1" fmla="*/ 0 h 252381"/>
              <a:gd name="connsiteX2" fmla="*/ 1670028 w 1670028"/>
              <a:gd name="connsiteY2" fmla="*/ 0 h 252381"/>
              <a:gd name="connsiteX3" fmla="*/ 1535716 w 1670028"/>
              <a:gd name="connsiteY3" fmla="*/ 252381 h 252381"/>
              <a:gd name="connsiteX4" fmla="*/ 0 w 1670028"/>
              <a:gd name="connsiteY4" fmla="*/ 252381 h 252381"/>
              <a:gd name="connsiteX0" fmla="*/ 0 w 1670028"/>
              <a:gd name="connsiteY0" fmla="*/ 252381 h 252381"/>
              <a:gd name="connsiteX1" fmla="*/ 134312 w 1670028"/>
              <a:gd name="connsiteY1" fmla="*/ 0 h 252381"/>
              <a:gd name="connsiteX2" fmla="*/ 1670028 w 1670028"/>
              <a:gd name="connsiteY2" fmla="*/ 0 h 252381"/>
              <a:gd name="connsiteX3" fmla="*/ 1273856 w 1670028"/>
              <a:gd name="connsiteY3" fmla="*/ 243715 h 252381"/>
              <a:gd name="connsiteX4" fmla="*/ 0 w 1670028"/>
              <a:gd name="connsiteY4" fmla="*/ 252381 h 252381"/>
              <a:gd name="connsiteX0" fmla="*/ 0 w 1739484"/>
              <a:gd name="connsiteY0" fmla="*/ 257427 h 257427"/>
              <a:gd name="connsiteX1" fmla="*/ 134312 w 1739484"/>
              <a:gd name="connsiteY1" fmla="*/ 5046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257427"/>
              <a:gd name="connsiteX1" fmla="*/ 449385 w 1739484"/>
              <a:gd name="connsiteY1" fmla="*/ 17069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309580"/>
              <a:gd name="connsiteX1" fmla="*/ 449385 w 1739484"/>
              <a:gd name="connsiteY1" fmla="*/ 17069 h 309580"/>
              <a:gd name="connsiteX2" fmla="*/ 1739484 w 1739484"/>
              <a:gd name="connsiteY2" fmla="*/ 0 h 309580"/>
              <a:gd name="connsiteX3" fmla="*/ 1643737 w 1739484"/>
              <a:gd name="connsiteY3" fmla="*/ 309580 h 309580"/>
              <a:gd name="connsiteX4" fmla="*/ 0 w 1739484"/>
              <a:gd name="connsiteY4" fmla="*/ 257427 h 309580"/>
              <a:gd name="connsiteX0" fmla="*/ 0 w 1643737"/>
              <a:gd name="connsiteY0" fmla="*/ 240358 h 292511"/>
              <a:gd name="connsiteX1" fmla="*/ 449385 w 1643737"/>
              <a:gd name="connsiteY1" fmla="*/ 0 h 292511"/>
              <a:gd name="connsiteX2" fmla="*/ 1313038 w 1643737"/>
              <a:gd name="connsiteY2" fmla="*/ 69187 h 292511"/>
              <a:gd name="connsiteX3" fmla="*/ 1643737 w 1643737"/>
              <a:gd name="connsiteY3" fmla="*/ 292511 h 292511"/>
              <a:gd name="connsiteX4" fmla="*/ 0 w 1643737"/>
              <a:gd name="connsiteY4" fmla="*/ 240358 h 292511"/>
              <a:gd name="connsiteX0" fmla="*/ 0 w 1643737"/>
              <a:gd name="connsiteY0" fmla="*/ 246836 h 298989"/>
              <a:gd name="connsiteX1" fmla="*/ 449385 w 1643737"/>
              <a:gd name="connsiteY1" fmla="*/ 6478 h 298989"/>
              <a:gd name="connsiteX2" fmla="*/ 1229917 w 1643737"/>
              <a:gd name="connsiteY2" fmla="*/ 0 h 298989"/>
              <a:gd name="connsiteX3" fmla="*/ 1643737 w 1643737"/>
              <a:gd name="connsiteY3" fmla="*/ 298989 h 298989"/>
              <a:gd name="connsiteX4" fmla="*/ 0 w 1643737"/>
              <a:gd name="connsiteY4" fmla="*/ 246836 h 298989"/>
              <a:gd name="connsiteX0" fmla="*/ 339887 w 1194352"/>
              <a:gd name="connsiteY0" fmla="*/ 247487 h 298989"/>
              <a:gd name="connsiteX1" fmla="*/ 0 w 1194352"/>
              <a:gd name="connsiteY1" fmla="*/ 6478 h 298989"/>
              <a:gd name="connsiteX2" fmla="*/ 780532 w 1194352"/>
              <a:gd name="connsiteY2" fmla="*/ 0 h 298989"/>
              <a:gd name="connsiteX3" fmla="*/ 1194352 w 1194352"/>
              <a:gd name="connsiteY3" fmla="*/ 298989 h 298989"/>
              <a:gd name="connsiteX4" fmla="*/ 339887 w 1194352"/>
              <a:gd name="connsiteY4" fmla="*/ 247487 h 298989"/>
              <a:gd name="connsiteX0" fmla="*/ 339887 w 1194352"/>
              <a:gd name="connsiteY0" fmla="*/ 256937 h 308439"/>
              <a:gd name="connsiteX1" fmla="*/ 0 w 1194352"/>
              <a:gd name="connsiteY1" fmla="*/ 15928 h 308439"/>
              <a:gd name="connsiteX2" fmla="*/ 766290 w 1194352"/>
              <a:gd name="connsiteY2" fmla="*/ 0 h 308439"/>
              <a:gd name="connsiteX3" fmla="*/ 1194352 w 1194352"/>
              <a:gd name="connsiteY3" fmla="*/ 308439 h 308439"/>
              <a:gd name="connsiteX4" fmla="*/ 339887 w 1194352"/>
              <a:gd name="connsiteY4" fmla="*/ 256937 h 308439"/>
              <a:gd name="connsiteX0" fmla="*/ 339887 w 1652438"/>
              <a:gd name="connsiteY0" fmla="*/ 241009 h 292511"/>
              <a:gd name="connsiteX1" fmla="*/ 0 w 1652438"/>
              <a:gd name="connsiteY1" fmla="*/ 0 h 292511"/>
              <a:gd name="connsiteX2" fmla="*/ 1652438 w 1652438"/>
              <a:gd name="connsiteY2" fmla="*/ 74284 h 292511"/>
              <a:gd name="connsiteX3" fmla="*/ 1194352 w 1652438"/>
              <a:gd name="connsiteY3" fmla="*/ 292511 h 292511"/>
              <a:gd name="connsiteX4" fmla="*/ 339887 w 1652438"/>
              <a:gd name="connsiteY4" fmla="*/ 241009 h 292511"/>
              <a:gd name="connsiteX0" fmla="*/ 339887 w 1652438"/>
              <a:gd name="connsiteY0" fmla="*/ 241009 h 321007"/>
              <a:gd name="connsiteX1" fmla="*/ 0 w 1652438"/>
              <a:gd name="connsiteY1" fmla="*/ 0 h 321007"/>
              <a:gd name="connsiteX2" fmla="*/ 1652438 w 1652438"/>
              <a:gd name="connsiteY2" fmla="*/ 74284 h 321007"/>
              <a:gd name="connsiteX3" fmla="*/ 1192301 w 1652438"/>
              <a:gd name="connsiteY3" fmla="*/ 321007 h 321007"/>
              <a:gd name="connsiteX4" fmla="*/ 339887 w 1652438"/>
              <a:gd name="connsiteY4" fmla="*/ 241009 h 321007"/>
              <a:gd name="connsiteX0" fmla="*/ 247154 w 1652438"/>
              <a:gd name="connsiteY0" fmla="*/ 221848 h 321007"/>
              <a:gd name="connsiteX1" fmla="*/ 0 w 1652438"/>
              <a:gd name="connsiteY1" fmla="*/ 0 h 321007"/>
              <a:gd name="connsiteX2" fmla="*/ 1652438 w 1652438"/>
              <a:gd name="connsiteY2" fmla="*/ 74284 h 321007"/>
              <a:gd name="connsiteX3" fmla="*/ 1192301 w 1652438"/>
              <a:gd name="connsiteY3" fmla="*/ 321007 h 321007"/>
              <a:gd name="connsiteX4" fmla="*/ 247154 w 1652438"/>
              <a:gd name="connsiteY4" fmla="*/ 221848 h 321007"/>
              <a:gd name="connsiteX0" fmla="*/ 0 w 1405284"/>
              <a:gd name="connsiteY0" fmla="*/ 225439 h 324598"/>
              <a:gd name="connsiteX1" fmla="*/ 416170 w 1405284"/>
              <a:gd name="connsiteY1" fmla="*/ 0 h 324598"/>
              <a:gd name="connsiteX2" fmla="*/ 1405284 w 1405284"/>
              <a:gd name="connsiteY2" fmla="*/ 77875 h 324598"/>
              <a:gd name="connsiteX3" fmla="*/ 945147 w 1405284"/>
              <a:gd name="connsiteY3" fmla="*/ 324598 h 324598"/>
              <a:gd name="connsiteX4" fmla="*/ 0 w 1405284"/>
              <a:gd name="connsiteY4" fmla="*/ 225439 h 324598"/>
              <a:gd name="connsiteX0" fmla="*/ 0 w 1448741"/>
              <a:gd name="connsiteY0" fmla="*/ 234863 h 324598"/>
              <a:gd name="connsiteX1" fmla="*/ 459627 w 1448741"/>
              <a:gd name="connsiteY1" fmla="*/ 0 h 324598"/>
              <a:gd name="connsiteX2" fmla="*/ 1448741 w 1448741"/>
              <a:gd name="connsiteY2" fmla="*/ 77875 h 324598"/>
              <a:gd name="connsiteX3" fmla="*/ 988604 w 1448741"/>
              <a:gd name="connsiteY3" fmla="*/ 324598 h 324598"/>
              <a:gd name="connsiteX4" fmla="*/ 0 w 1448741"/>
              <a:gd name="connsiteY4" fmla="*/ 234863 h 324598"/>
              <a:gd name="connsiteX0" fmla="*/ 0 w 1448741"/>
              <a:gd name="connsiteY0" fmla="*/ 249133 h 338868"/>
              <a:gd name="connsiteX1" fmla="*/ 447821 w 1448741"/>
              <a:gd name="connsiteY1" fmla="*/ 0 h 338868"/>
              <a:gd name="connsiteX2" fmla="*/ 1448741 w 1448741"/>
              <a:gd name="connsiteY2" fmla="*/ 92145 h 338868"/>
              <a:gd name="connsiteX3" fmla="*/ 988604 w 1448741"/>
              <a:gd name="connsiteY3" fmla="*/ 338868 h 338868"/>
              <a:gd name="connsiteX4" fmla="*/ 0 w 1448741"/>
              <a:gd name="connsiteY4" fmla="*/ 249133 h 338868"/>
              <a:gd name="connsiteX0" fmla="*/ 0 w 1509991"/>
              <a:gd name="connsiteY0" fmla="*/ 268026 h 338868"/>
              <a:gd name="connsiteX1" fmla="*/ 509071 w 1509991"/>
              <a:gd name="connsiteY1" fmla="*/ 0 h 338868"/>
              <a:gd name="connsiteX2" fmla="*/ 1509991 w 1509991"/>
              <a:gd name="connsiteY2" fmla="*/ 92145 h 338868"/>
              <a:gd name="connsiteX3" fmla="*/ 1049854 w 1509991"/>
              <a:gd name="connsiteY3" fmla="*/ 338868 h 338868"/>
              <a:gd name="connsiteX4" fmla="*/ 0 w 1509991"/>
              <a:gd name="connsiteY4" fmla="*/ 268026 h 338868"/>
              <a:gd name="connsiteX0" fmla="*/ 0 w 1412480"/>
              <a:gd name="connsiteY0" fmla="*/ 268026 h 338868"/>
              <a:gd name="connsiteX1" fmla="*/ 509071 w 1412480"/>
              <a:gd name="connsiteY1" fmla="*/ 0 h 338868"/>
              <a:gd name="connsiteX2" fmla="*/ 1412480 w 1412480"/>
              <a:gd name="connsiteY2" fmla="*/ 44021 h 338868"/>
              <a:gd name="connsiteX3" fmla="*/ 1049854 w 1412480"/>
              <a:gd name="connsiteY3" fmla="*/ 338868 h 338868"/>
              <a:gd name="connsiteX4" fmla="*/ 0 w 1412480"/>
              <a:gd name="connsiteY4" fmla="*/ 268026 h 338868"/>
              <a:gd name="connsiteX0" fmla="*/ 0 w 1412480"/>
              <a:gd name="connsiteY0" fmla="*/ 268026 h 377481"/>
              <a:gd name="connsiteX1" fmla="*/ 509071 w 1412480"/>
              <a:gd name="connsiteY1" fmla="*/ 0 h 377481"/>
              <a:gd name="connsiteX2" fmla="*/ 1412480 w 1412480"/>
              <a:gd name="connsiteY2" fmla="*/ 44021 h 377481"/>
              <a:gd name="connsiteX3" fmla="*/ 868437 w 1412480"/>
              <a:gd name="connsiteY3" fmla="*/ 377481 h 377481"/>
              <a:gd name="connsiteX4" fmla="*/ 0 w 1412480"/>
              <a:gd name="connsiteY4" fmla="*/ 268026 h 377481"/>
              <a:gd name="connsiteX0" fmla="*/ 0 w 1869301"/>
              <a:gd name="connsiteY0" fmla="*/ 282153 h 377481"/>
              <a:gd name="connsiteX1" fmla="*/ 965892 w 1869301"/>
              <a:gd name="connsiteY1" fmla="*/ 0 h 377481"/>
              <a:gd name="connsiteX2" fmla="*/ 1869301 w 1869301"/>
              <a:gd name="connsiteY2" fmla="*/ 44021 h 377481"/>
              <a:gd name="connsiteX3" fmla="*/ 1325258 w 1869301"/>
              <a:gd name="connsiteY3" fmla="*/ 377481 h 377481"/>
              <a:gd name="connsiteX4" fmla="*/ 0 w 1869301"/>
              <a:gd name="connsiteY4" fmla="*/ 282153 h 377481"/>
              <a:gd name="connsiteX0" fmla="*/ 0 w 1869301"/>
              <a:gd name="connsiteY0" fmla="*/ 238132 h 333460"/>
              <a:gd name="connsiteX1" fmla="*/ 770474 w 1869301"/>
              <a:gd name="connsiteY1" fmla="*/ 15541 h 333460"/>
              <a:gd name="connsiteX2" fmla="*/ 1869301 w 1869301"/>
              <a:gd name="connsiteY2" fmla="*/ 0 h 333460"/>
              <a:gd name="connsiteX3" fmla="*/ 1325258 w 1869301"/>
              <a:gd name="connsiteY3" fmla="*/ 333460 h 333460"/>
              <a:gd name="connsiteX4" fmla="*/ 0 w 1869301"/>
              <a:gd name="connsiteY4" fmla="*/ 238132 h 333460"/>
              <a:gd name="connsiteX0" fmla="*/ 0 w 1869301"/>
              <a:gd name="connsiteY0" fmla="*/ 343319 h 438647"/>
              <a:gd name="connsiteX1" fmla="*/ 601462 w 1869301"/>
              <a:gd name="connsiteY1" fmla="*/ 0 h 438647"/>
              <a:gd name="connsiteX2" fmla="*/ 1869301 w 1869301"/>
              <a:gd name="connsiteY2" fmla="*/ 105187 h 438647"/>
              <a:gd name="connsiteX3" fmla="*/ 1325258 w 1869301"/>
              <a:gd name="connsiteY3" fmla="*/ 438647 h 438647"/>
              <a:gd name="connsiteX4" fmla="*/ 0 w 1869301"/>
              <a:gd name="connsiteY4" fmla="*/ 343319 h 438647"/>
              <a:gd name="connsiteX0" fmla="*/ 0 w 1931596"/>
              <a:gd name="connsiteY0" fmla="*/ 349892 h 438647"/>
              <a:gd name="connsiteX1" fmla="*/ 663757 w 1931596"/>
              <a:gd name="connsiteY1" fmla="*/ 0 h 438647"/>
              <a:gd name="connsiteX2" fmla="*/ 1931596 w 1931596"/>
              <a:gd name="connsiteY2" fmla="*/ 105187 h 438647"/>
              <a:gd name="connsiteX3" fmla="*/ 1387553 w 1931596"/>
              <a:gd name="connsiteY3" fmla="*/ 438647 h 438647"/>
              <a:gd name="connsiteX4" fmla="*/ 0 w 1931596"/>
              <a:gd name="connsiteY4" fmla="*/ 349892 h 438647"/>
              <a:gd name="connsiteX0" fmla="*/ 0 w 1931596"/>
              <a:gd name="connsiteY0" fmla="*/ 369989 h 458744"/>
              <a:gd name="connsiteX1" fmla="*/ 648239 w 1931596"/>
              <a:gd name="connsiteY1" fmla="*/ 0 h 458744"/>
              <a:gd name="connsiteX2" fmla="*/ 1931596 w 1931596"/>
              <a:gd name="connsiteY2" fmla="*/ 125284 h 458744"/>
              <a:gd name="connsiteX3" fmla="*/ 1387553 w 1931596"/>
              <a:gd name="connsiteY3" fmla="*/ 458744 h 458744"/>
              <a:gd name="connsiteX4" fmla="*/ 0 w 1931596"/>
              <a:gd name="connsiteY4" fmla="*/ 369989 h 458744"/>
              <a:gd name="connsiteX0" fmla="*/ 0 w 1931596"/>
              <a:gd name="connsiteY0" fmla="*/ 369989 h 470341"/>
              <a:gd name="connsiteX1" fmla="*/ 648239 w 1931596"/>
              <a:gd name="connsiteY1" fmla="*/ 0 h 470341"/>
              <a:gd name="connsiteX2" fmla="*/ 1931596 w 1931596"/>
              <a:gd name="connsiteY2" fmla="*/ 125284 h 470341"/>
              <a:gd name="connsiteX3" fmla="*/ 1329138 w 1931596"/>
              <a:gd name="connsiteY3" fmla="*/ 470341 h 470341"/>
              <a:gd name="connsiteX4" fmla="*/ 0 w 1931596"/>
              <a:gd name="connsiteY4" fmla="*/ 369989 h 470341"/>
              <a:gd name="connsiteX0" fmla="*/ 0 w 1931596"/>
              <a:gd name="connsiteY0" fmla="*/ 369989 h 442628"/>
              <a:gd name="connsiteX1" fmla="*/ 648239 w 1931596"/>
              <a:gd name="connsiteY1" fmla="*/ 0 h 442628"/>
              <a:gd name="connsiteX2" fmla="*/ 1931596 w 1931596"/>
              <a:gd name="connsiteY2" fmla="*/ 125284 h 442628"/>
              <a:gd name="connsiteX3" fmla="*/ 913902 w 1931596"/>
              <a:gd name="connsiteY3" fmla="*/ 442628 h 442628"/>
              <a:gd name="connsiteX4" fmla="*/ 0 w 1931596"/>
              <a:gd name="connsiteY4" fmla="*/ 369989 h 442628"/>
              <a:gd name="connsiteX0" fmla="*/ 1 w 2316829"/>
              <a:gd name="connsiteY0" fmla="*/ 400818 h 442628"/>
              <a:gd name="connsiteX1" fmla="*/ 1033472 w 2316829"/>
              <a:gd name="connsiteY1" fmla="*/ 0 h 442628"/>
              <a:gd name="connsiteX2" fmla="*/ 2316829 w 2316829"/>
              <a:gd name="connsiteY2" fmla="*/ 125284 h 442628"/>
              <a:gd name="connsiteX3" fmla="*/ 1299135 w 2316829"/>
              <a:gd name="connsiteY3" fmla="*/ 442628 h 442628"/>
              <a:gd name="connsiteX4" fmla="*/ 1 w 2316829"/>
              <a:gd name="connsiteY4" fmla="*/ 400818 h 442628"/>
              <a:gd name="connsiteX0" fmla="*/ 0 w 2316828"/>
              <a:gd name="connsiteY0" fmla="*/ 342220 h 384030"/>
              <a:gd name="connsiteX1" fmla="*/ 1119724 w 2316828"/>
              <a:gd name="connsiteY1" fmla="*/ 0 h 384030"/>
              <a:gd name="connsiteX2" fmla="*/ 2316828 w 2316828"/>
              <a:gd name="connsiteY2" fmla="*/ 66686 h 384030"/>
              <a:gd name="connsiteX3" fmla="*/ 1299134 w 2316828"/>
              <a:gd name="connsiteY3" fmla="*/ 384030 h 384030"/>
              <a:gd name="connsiteX4" fmla="*/ 0 w 2316828"/>
              <a:gd name="connsiteY4" fmla="*/ 342220 h 384030"/>
              <a:gd name="connsiteX0" fmla="*/ 0 w 2316828"/>
              <a:gd name="connsiteY0" fmla="*/ 342220 h 411191"/>
              <a:gd name="connsiteX1" fmla="*/ 1119724 w 2316828"/>
              <a:gd name="connsiteY1" fmla="*/ 0 h 411191"/>
              <a:gd name="connsiteX2" fmla="*/ 2316828 w 2316828"/>
              <a:gd name="connsiteY2" fmla="*/ 66686 h 411191"/>
              <a:gd name="connsiteX3" fmla="*/ 1151893 w 2316828"/>
              <a:gd name="connsiteY3" fmla="*/ 411191 h 411191"/>
              <a:gd name="connsiteX4" fmla="*/ 0 w 2316828"/>
              <a:gd name="connsiteY4" fmla="*/ 342220 h 411191"/>
              <a:gd name="connsiteX0" fmla="*/ 0 w 2351452"/>
              <a:gd name="connsiteY0" fmla="*/ 344136 h 411191"/>
              <a:gd name="connsiteX1" fmla="*/ 1154348 w 2351452"/>
              <a:gd name="connsiteY1" fmla="*/ 0 h 411191"/>
              <a:gd name="connsiteX2" fmla="*/ 2351452 w 2351452"/>
              <a:gd name="connsiteY2" fmla="*/ 66686 h 411191"/>
              <a:gd name="connsiteX3" fmla="*/ 1186517 w 2351452"/>
              <a:gd name="connsiteY3" fmla="*/ 411191 h 411191"/>
              <a:gd name="connsiteX4" fmla="*/ 0 w 2351452"/>
              <a:gd name="connsiteY4" fmla="*/ 344136 h 411191"/>
              <a:gd name="connsiteX0" fmla="*/ 979186 w 3330638"/>
              <a:gd name="connsiteY0" fmla="*/ 584595 h 651650"/>
              <a:gd name="connsiteX1" fmla="*/ 0 w 3330638"/>
              <a:gd name="connsiteY1" fmla="*/ 0 h 651650"/>
              <a:gd name="connsiteX2" fmla="*/ 3330638 w 3330638"/>
              <a:gd name="connsiteY2" fmla="*/ 307145 h 651650"/>
              <a:gd name="connsiteX3" fmla="*/ 2165703 w 3330638"/>
              <a:gd name="connsiteY3" fmla="*/ 651650 h 651650"/>
              <a:gd name="connsiteX4" fmla="*/ 979186 w 3330638"/>
              <a:gd name="connsiteY4" fmla="*/ 584595 h 651650"/>
              <a:gd name="connsiteX0" fmla="*/ 939962 w 3330638"/>
              <a:gd name="connsiteY0" fmla="*/ 596328 h 651650"/>
              <a:gd name="connsiteX1" fmla="*/ 0 w 3330638"/>
              <a:gd name="connsiteY1" fmla="*/ 0 h 651650"/>
              <a:gd name="connsiteX2" fmla="*/ 3330638 w 3330638"/>
              <a:gd name="connsiteY2" fmla="*/ 307145 h 651650"/>
              <a:gd name="connsiteX3" fmla="*/ 2165703 w 3330638"/>
              <a:gd name="connsiteY3" fmla="*/ 651650 h 651650"/>
              <a:gd name="connsiteX4" fmla="*/ 939962 w 3330638"/>
              <a:gd name="connsiteY4" fmla="*/ 596328 h 651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0638" h="651650">
                <a:moveTo>
                  <a:pt x="939962" y="596328"/>
                </a:moveTo>
                <a:lnTo>
                  <a:pt x="0" y="0"/>
                </a:lnTo>
                <a:lnTo>
                  <a:pt x="3330638" y="307145"/>
                </a:lnTo>
                <a:lnTo>
                  <a:pt x="2165703" y="651650"/>
                </a:lnTo>
                <a:lnTo>
                  <a:pt x="939962" y="596328"/>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Parallelogram 7">
            <a:extLst>
              <a:ext uri="{FF2B5EF4-FFF2-40B4-BE49-F238E27FC236}">
                <a16:creationId xmlns:a16="http://schemas.microsoft.com/office/drawing/2014/main" id="{7D937721-835D-4D84-94A3-6C79D4639514}"/>
              </a:ext>
            </a:extLst>
          </p:cNvPr>
          <p:cNvSpPr/>
          <p:nvPr userDrawn="1"/>
        </p:nvSpPr>
        <p:spPr>
          <a:xfrm rot="12605529">
            <a:off x="-313318" y="6140501"/>
            <a:ext cx="2542308" cy="490669"/>
          </a:xfrm>
          <a:custGeom>
            <a:avLst/>
            <a:gdLst>
              <a:gd name="connsiteX0" fmla="*/ 0 w 2075354"/>
              <a:gd name="connsiteY0" fmla="*/ 516661 h 516661"/>
              <a:gd name="connsiteX1" fmla="*/ 274957 w 2075354"/>
              <a:gd name="connsiteY1" fmla="*/ 0 h 516661"/>
              <a:gd name="connsiteX2" fmla="*/ 2075354 w 2075354"/>
              <a:gd name="connsiteY2" fmla="*/ 0 h 516661"/>
              <a:gd name="connsiteX3" fmla="*/ 1800397 w 2075354"/>
              <a:gd name="connsiteY3" fmla="*/ 516661 h 516661"/>
              <a:gd name="connsiteX4" fmla="*/ 0 w 2075354"/>
              <a:gd name="connsiteY4" fmla="*/ 516661 h 516661"/>
              <a:gd name="connsiteX0" fmla="*/ 0 w 2056534"/>
              <a:gd name="connsiteY0" fmla="*/ 461218 h 516661"/>
              <a:gd name="connsiteX1" fmla="*/ 256137 w 2056534"/>
              <a:gd name="connsiteY1" fmla="*/ 0 h 516661"/>
              <a:gd name="connsiteX2" fmla="*/ 2056534 w 2056534"/>
              <a:gd name="connsiteY2" fmla="*/ 0 h 516661"/>
              <a:gd name="connsiteX3" fmla="*/ 1781577 w 2056534"/>
              <a:gd name="connsiteY3" fmla="*/ 516661 h 516661"/>
              <a:gd name="connsiteX4" fmla="*/ 0 w 2056534"/>
              <a:gd name="connsiteY4" fmla="*/ 461218 h 516661"/>
              <a:gd name="connsiteX0" fmla="*/ 0 w 1781577"/>
              <a:gd name="connsiteY0" fmla="*/ 461218 h 516661"/>
              <a:gd name="connsiteX1" fmla="*/ 256137 w 1781577"/>
              <a:gd name="connsiteY1" fmla="*/ 0 h 516661"/>
              <a:gd name="connsiteX2" fmla="*/ 1776156 w 1781577"/>
              <a:gd name="connsiteY2" fmla="*/ 70716 h 516661"/>
              <a:gd name="connsiteX3" fmla="*/ 1781577 w 1781577"/>
              <a:gd name="connsiteY3" fmla="*/ 516661 h 516661"/>
              <a:gd name="connsiteX4" fmla="*/ 0 w 1781577"/>
              <a:gd name="connsiteY4" fmla="*/ 461218 h 516661"/>
              <a:gd name="connsiteX0" fmla="*/ 0 w 2048060"/>
              <a:gd name="connsiteY0" fmla="*/ 461218 h 509091"/>
              <a:gd name="connsiteX1" fmla="*/ 256137 w 2048060"/>
              <a:gd name="connsiteY1" fmla="*/ 0 h 509091"/>
              <a:gd name="connsiteX2" fmla="*/ 1776156 w 2048060"/>
              <a:gd name="connsiteY2" fmla="*/ 70716 h 509091"/>
              <a:gd name="connsiteX3" fmla="*/ 2048060 w 2048060"/>
              <a:gd name="connsiteY3" fmla="*/ 509091 h 509091"/>
              <a:gd name="connsiteX4" fmla="*/ 0 w 2048060"/>
              <a:gd name="connsiteY4" fmla="*/ 461218 h 509091"/>
              <a:gd name="connsiteX0" fmla="*/ 408050 w 1791923"/>
              <a:gd name="connsiteY0" fmla="*/ 481572 h 509091"/>
              <a:gd name="connsiteX1" fmla="*/ 0 w 1791923"/>
              <a:gd name="connsiteY1" fmla="*/ 0 h 509091"/>
              <a:gd name="connsiteX2" fmla="*/ 1520019 w 1791923"/>
              <a:gd name="connsiteY2" fmla="*/ 70716 h 509091"/>
              <a:gd name="connsiteX3" fmla="*/ 1791923 w 1791923"/>
              <a:gd name="connsiteY3" fmla="*/ 509091 h 509091"/>
              <a:gd name="connsiteX4" fmla="*/ 408050 w 1791923"/>
              <a:gd name="connsiteY4" fmla="*/ 481572 h 509091"/>
              <a:gd name="connsiteX0" fmla="*/ 367383 w 1751256"/>
              <a:gd name="connsiteY0" fmla="*/ 485865 h 513384"/>
              <a:gd name="connsiteX1" fmla="*/ 0 w 1751256"/>
              <a:gd name="connsiteY1" fmla="*/ 0 h 513384"/>
              <a:gd name="connsiteX2" fmla="*/ 1479352 w 1751256"/>
              <a:gd name="connsiteY2" fmla="*/ 75009 h 513384"/>
              <a:gd name="connsiteX3" fmla="*/ 1751256 w 1751256"/>
              <a:gd name="connsiteY3" fmla="*/ 513384 h 513384"/>
              <a:gd name="connsiteX4" fmla="*/ 367383 w 1751256"/>
              <a:gd name="connsiteY4" fmla="*/ 485865 h 513384"/>
              <a:gd name="connsiteX0" fmla="*/ 1045628 w 2429501"/>
              <a:gd name="connsiteY0" fmla="*/ 524529 h 552048"/>
              <a:gd name="connsiteX1" fmla="*/ 1 w 2429501"/>
              <a:gd name="connsiteY1" fmla="*/ 1 h 552048"/>
              <a:gd name="connsiteX2" fmla="*/ 2157597 w 2429501"/>
              <a:gd name="connsiteY2" fmla="*/ 113673 h 552048"/>
              <a:gd name="connsiteX3" fmla="*/ 2429501 w 2429501"/>
              <a:gd name="connsiteY3" fmla="*/ 552048 h 552048"/>
              <a:gd name="connsiteX4" fmla="*/ 1045628 w 2429501"/>
              <a:gd name="connsiteY4" fmla="*/ 524529 h 552048"/>
              <a:gd name="connsiteX0" fmla="*/ 578352 w 2429499"/>
              <a:gd name="connsiteY0" fmla="*/ 463974 h 552046"/>
              <a:gd name="connsiteX1" fmla="*/ -1 w 2429499"/>
              <a:gd name="connsiteY1" fmla="*/ -1 h 552046"/>
              <a:gd name="connsiteX2" fmla="*/ 2157595 w 2429499"/>
              <a:gd name="connsiteY2" fmla="*/ 113671 h 552046"/>
              <a:gd name="connsiteX3" fmla="*/ 2429499 w 2429499"/>
              <a:gd name="connsiteY3" fmla="*/ 552046 h 552046"/>
              <a:gd name="connsiteX4" fmla="*/ 578352 w 2429499"/>
              <a:gd name="connsiteY4" fmla="*/ 463974 h 552046"/>
              <a:gd name="connsiteX0" fmla="*/ 179672 w 2030819"/>
              <a:gd name="connsiteY0" fmla="*/ 369477 h 457549"/>
              <a:gd name="connsiteX1" fmla="*/ -1 w 2030819"/>
              <a:gd name="connsiteY1" fmla="*/ 0 h 457549"/>
              <a:gd name="connsiteX2" fmla="*/ 1758915 w 2030819"/>
              <a:gd name="connsiteY2" fmla="*/ 19174 h 457549"/>
              <a:gd name="connsiteX3" fmla="*/ 2030819 w 2030819"/>
              <a:gd name="connsiteY3" fmla="*/ 457549 h 457549"/>
              <a:gd name="connsiteX4" fmla="*/ 179672 w 2030819"/>
              <a:gd name="connsiteY4" fmla="*/ 369477 h 457549"/>
              <a:gd name="connsiteX0" fmla="*/ 0 w 2560103"/>
              <a:gd name="connsiteY0" fmla="*/ 346772 h 457549"/>
              <a:gd name="connsiteX1" fmla="*/ 529283 w 2560103"/>
              <a:gd name="connsiteY1" fmla="*/ 0 h 457549"/>
              <a:gd name="connsiteX2" fmla="*/ 2288199 w 2560103"/>
              <a:gd name="connsiteY2" fmla="*/ 19174 h 457549"/>
              <a:gd name="connsiteX3" fmla="*/ 2560103 w 2560103"/>
              <a:gd name="connsiteY3" fmla="*/ 457549 h 457549"/>
              <a:gd name="connsiteX4" fmla="*/ 0 w 2560103"/>
              <a:gd name="connsiteY4" fmla="*/ 346772 h 457549"/>
              <a:gd name="connsiteX0" fmla="*/ 0 w 2560103"/>
              <a:gd name="connsiteY0" fmla="*/ 356534 h 467311"/>
              <a:gd name="connsiteX1" fmla="*/ 582429 w 2560103"/>
              <a:gd name="connsiteY1" fmla="*/ 0 h 467311"/>
              <a:gd name="connsiteX2" fmla="*/ 2288199 w 2560103"/>
              <a:gd name="connsiteY2" fmla="*/ 28936 h 467311"/>
              <a:gd name="connsiteX3" fmla="*/ 2560103 w 2560103"/>
              <a:gd name="connsiteY3" fmla="*/ 467311 h 467311"/>
              <a:gd name="connsiteX4" fmla="*/ 0 w 2560103"/>
              <a:gd name="connsiteY4" fmla="*/ 356534 h 467311"/>
              <a:gd name="connsiteX0" fmla="*/ 0 w 2719544"/>
              <a:gd name="connsiteY0" fmla="*/ 385821 h 467311"/>
              <a:gd name="connsiteX1" fmla="*/ 741870 w 2719544"/>
              <a:gd name="connsiteY1" fmla="*/ 0 h 467311"/>
              <a:gd name="connsiteX2" fmla="*/ 2447640 w 2719544"/>
              <a:gd name="connsiteY2" fmla="*/ 28936 h 467311"/>
              <a:gd name="connsiteX3" fmla="*/ 2719544 w 2719544"/>
              <a:gd name="connsiteY3" fmla="*/ 467311 h 467311"/>
              <a:gd name="connsiteX4" fmla="*/ 0 w 2719544"/>
              <a:gd name="connsiteY4" fmla="*/ 385821 h 467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9544" h="467311">
                <a:moveTo>
                  <a:pt x="0" y="385821"/>
                </a:moveTo>
                <a:lnTo>
                  <a:pt x="741870" y="0"/>
                </a:lnTo>
                <a:lnTo>
                  <a:pt x="2447640" y="28936"/>
                </a:lnTo>
                <a:lnTo>
                  <a:pt x="2719544" y="467311"/>
                </a:lnTo>
                <a:lnTo>
                  <a:pt x="0" y="38582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p:cNvSpPr>
            <a:spLocks noGrp="1"/>
          </p:cNvSpPr>
          <p:nvPr>
            <p:ph type="title"/>
          </p:nvPr>
        </p:nvSpPr>
        <p:spPr>
          <a:xfrm>
            <a:off x="623888" y="1709739"/>
            <a:ext cx="7886700" cy="2852737"/>
          </a:xfrm>
        </p:spPr>
        <p:txBody>
          <a:bodyPr anchor="b">
            <a:normAutofit/>
          </a:bodyPr>
          <a:lstStyle>
            <a:lvl1pPr algn="ctr">
              <a:defRPr sz="4000">
                <a:latin typeface="+mn-lt"/>
              </a:defRPr>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normAutofit/>
          </a:bodyPr>
          <a:lstStyle>
            <a:lvl1pPr marL="0" indent="0" algn="ctr">
              <a:buNone/>
              <a:defRPr sz="300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70761E9E-0EA3-43D7-BB75-938CFD87ED44}" type="datetime1">
              <a:rPr lang="en-US" smtClean="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C1EBBB-3F35-4903-84C3-6B5F39D4F454}" type="slidenum">
              <a:rPr lang="en-US" smtClean="0"/>
              <a:t>‹#›</a:t>
            </a:fld>
            <a:endParaRPr lang="en-US" dirty="0"/>
          </a:p>
        </p:txBody>
      </p:sp>
      <p:cxnSp>
        <p:nvCxnSpPr>
          <p:cNvPr id="12" name="Straight Connector 11"/>
          <p:cNvCxnSpPr>
            <a:cxnSpLocks/>
          </p:cNvCxnSpPr>
          <p:nvPr userDrawn="1"/>
        </p:nvCxnSpPr>
        <p:spPr>
          <a:xfrm>
            <a:off x="6012325" y="-13495"/>
            <a:ext cx="3131673" cy="413282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3DD695A4-992D-4C85-8FDF-ED190A4C9B5D}"/>
              </a:ext>
            </a:extLst>
          </p:cNvPr>
          <p:cNvCxnSpPr>
            <a:cxnSpLocks/>
          </p:cNvCxnSpPr>
          <p:nvPr userDrawn="1"/>
        </p:nvCxnSpPr>
        <p:spPr>
          <a:xfrm>
            <a:off x="525463" y="4589464"/>
            <a:ext cx="7985125" cy="0"/>
          </a:xfrm>
          <a:prstGeom prst="line">
            <a:avLst/>
          </a:prstGeom>
          <a:ln w="19050" cmpd="sng">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Tree>
    <p:extLst>
      <p:ext uri="{BB962C8B-B14F-4D97-AF65-F5344CB8AC3E}">
        <p14:creationId xmlns:p14="http://schemas.microsoft.com/office/powerpoint/2010/main" val="919577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037924D2-2AB4-4BE1-9687-836615C72DFC}"/>
              </a:ext>
            </a:extLst>
          </p:cNvPr>
          <p:cNvSpPr/>
          <p:nvPr userDrawn="1"/>
        </p:nvSpPr>
        <p:spPr>
          <a:xfrm flipH="1" flipV="1">
            <a:off x="4154905" y="0"/>
            <a:ext cx="4989095" cy="3414936"/>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Parallelogram 18">
            <a:extLst>
              <a:ext uri="{FF2B5EF4-FFF2-40B4-BE49-F238E27FC236}">
                <a16:creationId xmlns:a16="http://schemas.microsoft.com/office/drawing/2014/main" id="{7D937721-835D-4D84-94A3-6C79D4639514}"/>
              </a:ext>
            </a:extLst>
          </p:cNvPr>
          <p:cNvSpPr/>
          <p:nvPr userDrawn="1"/>
        </p:nvSpPr>
        <p:spPr>
          <a:xfrm rot="12813915" flipV="1">
            <a:off x="3466454" y="84895"/>
            <a:ext cx="1189905" cy="274554"/>
          </a:xfrm>
          <a:custGeom>
            <a:avLst/>
            <a:gdLst>
              <a:gd name="connsiteX0" fmla="*/ 0 w 1670028"/>
              <a:gd name="connsiteY0" fmla="*/ 252381 h 252381"/>
              <a:gd name="connsiteX1" fmla="*/ 134312 w 1670028"/>
              <a:gd name="connsiteY1" fmla="*/ 0 h 252381"/>
              <a:gd name="connsiteX2" fmla="*/ 1670028 w 1670028"/>
              <a:gd name="connsiteY2" fmla="*/ 0 h 252381"/>
              <a:gd name="connsiteX3" fmla="*/ 1535716 w 1670028"/>
              <a:gd name="connsiteY3" fmla="*/ 252381 h 252381"/>
              <a:gd name="connsiteX4" fmla="*/ 0 w 1670028"/>
              <a:gd name="connsiteY4" fmla="*/ 252381 h 252381"/>
              <a:gd name="connsiteX0" fmla="*/ 0 w 1670028"/>
              <a:gd name="connsiteY0" fmla="*/ 252381 h 252381"/>
              <a:gd name="connsiteX1" fmla="*/ 134312 w 1670028"/>
              <a:gd name="connsiteY1" fmla="*/ 0 h 252381"/>
              <a:gd name="connsiteX2" fmla="*/ 1670028 w 1670028"/>
              <a:gd name="connsiteY2" fmla="*/ 0 h 252381"/>
              <a:gd name="connsiteX3" fmla="*/ 1273856 w 1670028"/>
              <a:gd name="connsiteY3" fmla="*/ 243715 h 252381"/>
              <a:gd name="connsiteX4" fmla="*/ 0 w 1670028"/>
              <a:gd name="connsiteY4" fmla="*/ 252381 h 252381"/>
              <a:gd name="connsiteX0" fmla="*/ 0 w 1739484"/>
              <a:gd name="connsiteY0" fmla="*/ 257427 h 257427"/>
              <a:gd name="connsiteX1" fmla="*/ 134312 w 1739484"/>
              <a:gd name="connsiteY1" fmla="*/ 5046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257427"/>
              <a:gd name="connsiteX1" fmla="*/ 449385 w 1739484"/>
              <a:gd name="connsiteY1" fmla="*/ 17069 h 257427"/>
              <a:gd name="connsiteX2" fmla="*/ 1739484 w 1739484"/>
              <a:gd name="connsiteY2" fmla="*/ 0 h 257427"/>
              <a:gd name="connsiteX3" fmla="*/ 1273856 w 1739484"/>
              <a:gd name="connsiteY3" fmla="*/ 248761 h 257427"/>
              <a:gd name="connsiteX4" fmla="*/ 0 w 1739484"/>
              <a:gd name="connsiteY4" fmla="*/ 257427 h 257427"/>
              <a:gd name="connsiteX0" fmla="*/ 0 w 1739484"/>
              <a:gd name="connsiteY0" fmla="*/ 257427 h 309580"/>
              <a:gd name="connsiteX1" fmla="*/ 449385 w 1739484"/>
              <a:gd name="connsiteY1" fmla="*/ 17069 h 309580"/>
              <a:gd name="connsiteX2" fmla="*/ 1739484 w 1739484"/>
              <a:gd name="connsiteY2" fmla="*/ 0 h 309580"/>
              <a:gd name="connsiteX3" fmla="*/ 1643737 w 1739484"/>
              <a:gd name="connsiteY3" fmla="*/ 309580 h 309580"/>
              <a:gd name="connsiteX4" fmla="*/ 0 w 1739484"/>
              <a:gd name="connsiteY4" fmla="*/ 257427 h 309580"/>
              <a:gd name="connsiteX0" fmla="*/ 0 w 1643737"/>
              <a:gd name="connsiteY0" fmla="*/ 240358 h 292511"/>
              <a:gd name="connsiteX1" fmla="*/ 449385 w 1643737"/>
              <a:gd name="connsiteY1" fmla="*/ 0 h 292511"/>
              <a:gd name="connsiteX2" fmla="*/ 1313038 w 1643737"/>
              <a:gd name="connsiteY2" fmla="*/ 69187 h 292511"/>
              <a:gd name="connsiteX3" fmla="*/ 1643737 w 1643737"/>
              <a:gd name="connsiteY3" fmla="*/ 292511 h 292511"/>
              <a:gd name="connsiteX4" fmla="*/ 0 w 1643737"/>
              <a:gd name="connsiteY4" fmla="*/ 240358 h 292511"/>
              <a:gd name="connsiteX0" fmla="*/ 0 w 1643737"/>
              <a:gd name="connsiteY0" fmla="*/ 246836 h 298989"/>
              <a:gd name="connsiteX1" fmla="*/ 449385 w 1643737"/>
              <a:gd name="connsiteY1" fmla="*/ 6478 h 298989"/>
              <a:gd name="connsiteX2" fmla="*/ 1229917 w 1643737"/>
              <a:gd name="connsiteY2" fmla="*/ 0 h 298989"/>
              <a:gd name="connsiteX3" fmla="*/ 1643737 w 1643737"/>
              <a:gd name="connsiteY3" fmla="*/ 298989 h 298989"/>
              <a:gd name="connsiteX4" fmla="*/ 0 w 1643737"/>
              <a:gd name="connsiteY4" fmla="*/ 246836 h 298989"/>
              <a:gd name="connsiteX0" fmla="*/ 339887 w 1194352"/>
              <a:gd name="connsiteY0" fmla="*/ 247487 h 298989"/>
              <a:gd name="connsiteX1" fmla="*/ 0 w 1194352"/>
              <a:gd name="connsiteY1" fmla="*/ 6478 h 298989"/>
              <a:gd name="connsiteX2" fmla="*/ 780532 w 1194352"/>
              <a:gd name="connsiteY2" fmla="*/ 0 h 298989"/>
              <a:gd name="connsiteX3" fmla="*/ 1194352 w 1194352"/>
              <a:gd name="connsiteY3" fmla="*/ 298989 h 298989"/>
              <a:gd name="connsiteX4" fmla="*/ 339887 w 1194352"/>
              <a:gd name="connsiteY4" fmla="*/ 247487 h 298989"/>
              <a:gd name="connsiteX0" fmla="*/ 339887 w 1194352"/>
              <a:gd name="connsiteY0" fmla="*/ 256937 h 308439"/>
              <a:gd name="connsiteX1" fmla="*/ 0 w 1194352"/>
              <a:gd name="connsiteY1" fmla="*/ 15928 h 308439"/>
              <a:gd name="connsiteX2" fmla="*/ 766290 w 1194352"/>
              <a:gd name="connsiteY2" fmla="*/ 0 h 308439"/>
              <a:gd name="connsiteX3" fmla="*/ 1194352 w 1194352"/>
              <a:gd name="connsiteY3" fmla="*/ 308439 h 308439"/>
              <a:gd name="connsiteX4" fmla="*/ 339887 w 1194352"/>
              <a:gd name="connsiteY4" fmla="*/ 256937 h 308439"/>
              <a:gd name="connsiteX0" fmla="*/ 419120 w 1273585"/>
              <a:gd name="connsiteY0" fmla="*/ 274554 h 326056"/>
              <a:gd name="connsiteX1" fmla="*/ 0 w 1273585"/>
              <a:gd name="connsiteY1" fmla="*/ 0 h 326056"/>
              <a:gd name="connsiteX2" fmla="*/ 845523 w 1273585"/>
              <a:gd name="connsiteY2" fmla="*/ 17617 h 326056"/>
              <a:gd name="connsiteX3" fmla="*/ 1273585 w 1273585"/>
              <a:gd name="connsiteY3" fmla="*/ 326056 h 326056"/>
              <a:gd name="connsiteX4" fmla="*/ 419120 w 1273585"/>
              <a:gd name="connsiteY4" fmla="*/ 274554 h 326056"/>
              <a:gd name="connsiteX0" fmla="*/ 419120 w 1189905"/>
              <a:gd name="connsiteY0" fmla="*/ 274554 h 274554"/>
              <a:gd name="connsiteX1" fmla="*/ 0 w 1189905"/>
              <a:gd name="connsiteY1" fmla="*/ 0 h 274554"/>
              <a:gd name="connsiteX2" fmla="*/ 845523 w 1189905"/>
              <a:gd name="connsiteY2" fmla="*/ 17617 h 274554"/>
              <a:gd name="connsiteX3" fmla="*/ 1189905 w 1189905"/>
              <a:gd name="connsiteY3" fmla="*/ 270532 h 274554"/>
              <a:gd name="connsiteX4" fmla="*/ 419120 w 1189905"/>
              <a:gd name="connsiteY4" fmla="*/ 274554 h 274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905" h="274554">
                <a:moveTo>
                  <a:pt x="419120" y="274554"/>
                </a:moveTo>
                <a:lnTo>
                  <a:pt x="0" y="0"/>
                </a:lnTo>
                <a:lnTo>
                  <a:pt x="845523" y="17617"/>
                </a:lnTo>
                <a:lnTo>
                  <a:pt x="1189905" y="270532"/>
                </a:lnTo>
                <a:lnTo>
                  <a:pt x="419120" y="274554"/>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arallelogram 7">
            <a:extLst>
              <a:ext uri="{FF2B5EF4-FFF2-40B4-BE49-F238E27FC236}">
                <a16:creationId xmlns:a16="http://schemas.microsoft.com/office/drawing/2014/main" id="{7D937721-835D-4D84-94A3-6C79D4639514}"/>
              </a:ext>
            </a:extLst>
          </p:cNvPr>
          <p:cNvSpPr/>
          <p:nvPr userDrawn="1"/>
        </p:nvSpPr>
        <p:spPr>
          <a:xfrm rot="18760795">
            <a:off x="-108156" y="222681"/>
            <a:ext cx="1141287" cy="265034"/>
          </a:xfrm>
          <a:custGeom>
            <a:avLst/>
            <a:gdLst>
              <a:gd name="connsiteX0" fmla="*/ 0 w 2075354"/>
              <a:gd name="connsiteY0" fmla="*/ 516661 h 516661"/>
              <a:gd name="connsiteX1" fmla="*/ 274957 w 2075354"/>
              <a:gd name="connsiteY1" fmla="*/ 0 h 516661"/>
              <a:gd name="connsiteX2" fmla="*/ 2075354 w 2075354"/>
              <a:gd name="connsiteY2" fmla="*/ 0 h 516661"/>
              <a:gd name="connsiteX3" fmla="*/ 1800397 w 2075354"/>
              <a:gd name="connsiteY3" fmla="*/ 516661 h 516661"/>
              <a:gd name="connsiteX4" fmla="*/ 0 w 2075354"/>
              <a:gd name="connsiteY4" fmla="*/ 516661 h 516661"/>
              <a:gd name="connsiteX0" fmla="*/ 0 w 2056534"/>
              <a:gd name="connsiteY0" fmla="*/ 461218 h 516661"/>
              <a:gd name="connsiteX1" fmla="*/ 256137 w 2056534"/>
              <a:gd name="connsiteY1" fmla="*/ 0 h 516661"/>
              <a:gd name="connsiteX2" fmla="*/ 2056534 w 2056534"/>
              <a:gd name="connsiteY2" fmla="*/ 0 h 516661"/>
              <a:gd name="connsiteX3" fmla="*/ 1781577 w 2056534"/>
              <a:gd name="connsiteY3" fmla="*/ 516661 h 516661"/>
              <a:gd name="connsiteX4" fmla="*/ 0 w 2056534"/>
              <a:gd name="connsiteY4" fmla="*/ 461218 h 516661"/>
              <a:gd name="connsiteX0" fmla="*/ 0 w 1781577"/>
              <a:gd name="connsiteY0" fmla="*/ 461218 h 516661"/>
              <a:gd name="connsiteX1" fmla="*/ 256137 w 1781577"/>
              <a:gd name="connsiteY1" fmla="*/ 0 h 516661"/>
              <a:gd name="connsiteX2" fmla="*/ 1776156 w 1781577"/>
              <a:gd name="connsiteY2" fmla="*/ 70716 h 516661"/>
              <a:gd name="connsiteX3" fmla="*/ 1781577 w 1781577"/>
              <a:gd name="connsiteY3" fmla="*/ 516661 h 516661"/>
              <a:gd name="connsiteX4" fmla="*/ 0 w 1781577"/>
              <a:gd name="connsiteY4" fmla="*/ 461218 h 516661"/>
              <a:gd name="connsiteX0" fmla="*/ 0 w 2048060"/>
              <a:gd name="connsiteY0" fmla="*/ 461218 h 509091"/>
              <a:gd name="connsiteX1" fmla="*/ 256137 w 2048060"/>
              <a:gd name="connsiteY1" fmla="*/ 0 h 509091"/>
              <a:gd name="connsiteX2" fmla="*/ 1776156 w 2048060"/>
              <a:gd name="connsiteY2" fmla="*/ 70716 h 509091"/>
              <a:gd name="connsiteX3" fmla="*/ 2048060 w 2048060"/>
              <a:gd name="connsiteY3" fmla="*/ 509091 h 509091"/>
              <a:gd name="connsiteX4" fmla="*/ 0 w 2048060"/>
              <a:gd name="connsiteY4" fmla="*/ 461218 h 509091"/>
              <a:gd name="connsiteX0" fmla="*/ 408050 w 1791923"/>
              <a:gd name="connsiteY0" fmla="*/ 481572 h 509091"/>
              <a:gd name="connsiteX1" fmla="*/ 0 w 1791923"/>
              <a:gd name="connsiteY1" fmla="*/ 0 h 509091"/>
              <a:gd name="connsiteX2" fmla="*/ 1520019 w 1791923"/>
              <a:gd name="connsiteY2" fmla="*/ 70716 h 509091"/>
              <a:gd name="connsiteX3" fmla="*/ 1791923 w 1791923"/>
              <a:gd name="connsiteY3" fmla="*/ 509091 h 509091"/>
              <a:gd name="connsiteX4" fmla="*/ 408050 w 1791923"/>
              <a:gd name="connsiteY4" fmla="*/ 481572 h 509091"/>
              <a:gd name="connsiteX0" fmla="*/ 367383 w 1751256"/>
              <a:gd name="connsiteY0" fmla="*/ 485865 h 513384"/>
              <a:gd name="connsiteX1" fmla="*/ 0 w 1751256"/>
              <a:gd name="connsiteY1" fmla="*/ 0 h 513384"/>
              <a:gd name="connsiteX2" fmla="*/ 1479352 w 1751256"/>
              <a:gd name="connsiteY2" fmla="*/ 75009 h 513384"/>
              <a:gd name="connsiteX3" fmla="*/ 1751256 w 1751256"/>
              <a:gd name="connsiteY3" fmla="*/ 513384 h 513384"/>
              <a:gd name="connsiteX4" fmla="*/ 367383 w 1751256"/>
              <a:gd name="connsiteY4" fmla="*/ 485865 h 513384"/>
              <a:gd name="connsiteX0" fmla="*/ 348121 w 1731994"/>
              <a:gd name="connsiteY0" fmla="*/ 410855 h 438374"/>
              <a:gd name="connsiteX1" fmla="*/ 0 w 1731994"/>
              <a:gd name="connsiteY1" fmla="*/ 30131 h 438374"/>
              <a:gd name="connsiteX2" fmla="*/ 1460090 w 1731994"/>
              <a:gd name="connsiteY2" fmla="*/ -1 h 438374"/>
              <a:gd name="connsiteX3" fmla="*/ 1731994 w 1731994"/>
              <a:gd name="connsiteY3" fmla="*/ 438374 h 438374"/>
              <a:gd name="connsiteX4" fmla="*/ 348121 w 1731994"/>
              <a:gd name="connsiteY4" fmla="*/ 410855 h 438374"/>
              <a:gd name="connsiteX0" fmla="*/ 348121 w 1799879"/>
              <a:gd name="connsiteY0" fmla="*/ 410857 h 410856"/>
              <a:gd name="connsiteX1" fmla="*/ 0 w 1799879"/>
              <a:gd name="connsiteY1" fmla="*/ 30133 h 410856"/>
              <a:gd name="connsiteX2" fmla="*/ 1460090 w 1799879"/>
              <a:gd name="connsiteY2" fmla="*/ 1 h 410856"/>
              <a:gd name="connsiteX3" fmla="*/ 1799878 w 1799879"/>
              <a:gd name="connsiteY3" fmla="*/ 365698 h 410856"/>
              <a:gd name="connsiteX4" fmla="*/ 348121 w 1799879"/>
              <a:gd name="connsiteY4" fmla="*/ 410857 h 410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9879" h="410856">
                <a:moveTo>
                  <a:pt x="348121" y="410857"/>
                </a:moveTo>
                <a:lnTo>
                  <a:pt x="0" y="30133"/>
                </a:lnTo>
                <a:lnTo>
                  <a:pt x="1460090" y="1"/>
                </a:lnTo>
                <a:lnTo>
                  <a:pt x="1799878" y="365698"/>
                </a:lnTo>
                <a:lnTo>
                  <a:pt x="348121" y="41085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Right Triangle 11"/>
          <p:cNvSpPr/>
          <p:nvPr userDrawn="1"/>
        </p:nvSpPr>
        <p:spPr>
          <a:xfrm rot="10800000">
            <a:off x="6115050" y="40209"/>
            <a:ext cx="3028950" cy="1690691"/>
          </a:xfrm>
          <a:prstGeom prst="rtTriangl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628649" y="184151"/>
            <a:ext cx="8105775" cy="1325563"/>
          </a:xfrm>
        </p:spPr>
        <p:txBody>
          <a:bodyPr>
            <a:normAutofit/>
          </a:bodyPr>
          <a:lstStyle>
            <a:lvl1pPr algn="ctr">
              <a:defRPr sz="4000">
                <a:latin typeface="+mn-lt"/>
              </a:defRPr>
            </a:lvl1pPr>
          </a:lstStyle>
          <a:p>
            <a:r>
              <a:rPr lang="en-US" dirty="0"/>
              <a:t>Click to edit Master title style</a:t>
            </a:r>
          </a:p>
        </p:txBody>
      </p:sp>
      <p:sp>
        <p:nvSpPr>
          <p:cNvPr id="3" name="Content Placeholder 2"/>
          <p:cNvSpPr>
            <a:spLocks noGrp="1"/>
          </p:cNvSpPr>
          <p:nvPr>
            <p:ph sz="half" idx="1" hasCustomPrompt="1"/>
          </p:nvPr>
        </p:nvSpPr>
        <p:spPr>
          <a:xfrm>
            <a:off x="628650" y="1825625"/>
            <a:ext cx="3886200" cy="4351338"/>
          </a:xfrm>
        </p:spPr>
        <p:txBody>
          <a:bodyPr>
            <a:normAutofit/>
          </a:bodyPr>
          <a:lstStyle>
            <a:lvl1pPr>
              <a:defRPr sz="3000" b="1">
                <a:latin typeface="+mn-lt"/>
              </a:defRPr>
            </a:lvl1pPr>
            <a:lvl2pPr marL="285750" indent="-57150">
              <a:buNone/>
              <a:defRPr sz="2600">
                <a:latin typeface="+mn-lt"/>
              </a:defRPr>
            </a:lvl2pPr>
            <a:lvl3pPr marL="685800" indent="-228600">
              <a:defRPr sz="2600">
                <a:latin typeface="+mn-lt"/>
              </a:defRPr>
            </a:lvl3pPr>
            <a:lvl4pPr marL="1143000" indent="-228600">
              <a:defRPr sz="2600">
                <a:latin typeface="+mn-lt"/>
              </a:defRPr>
            </a:lvl4pPr>
            <a:lvl5pPr marL="1600200" indent="-228600">
              <a:defRPr sz="26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4105274" cy="4351338"/>
          </a:xfrm>
        </p:spPr>
        <p:txBody>
          <a:bodyPr/>
          <a:lstStyle>
            <a:lvl1pPr>
              <a:defRPr sz="3000" b="1">
                <a:latin typeface="+mn-lt"/>
              </a:defRPr>
            </a:lvl1pPr>
            <a:lvl2pPr marL="228600" indent="0">
              <a:buNone/>
              <a:defRPr sz="2800">
                <a:latin typeface="+mn-lt"/>
              </a:defRPr>
            </a:lvl2pPr>
            <a:lvl3pPr marL="742950" indent="-285750">
              <a:defRPr sz="2800">
                <a:latin typeface="+mn-lt"/>
              </a:defRPr>
            </a:lvl3pPr>
            <a:lvl4pPr marL="1200150" indent="-228600">
              <a:defRPr sz="2800">
                <a:latin typeface="+mn-lt"/>
              </a:defRPr>
            </a:lvl4pPr>
            <a:lvl5pPr marL="1828800" indent="-228600">
              <a:defRPr sz="2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0998E8A7-5A03-451A-A0C6-58904834AE7F}" type="datetime1">
              <a:rPr lang="en-US" smtClean="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C1EBBB-3F35-4903-84C3-6B5F39D4F454}" type="slidenum">
              <a:rPr lang="en-US" smtClean="0"/>
              <a:t>‹#›</a:t>
            </a:fld>
            <a:endParaRPr lang="en-US" dirty="0"/>
          </a:p>
        </p:txBody>
      </p:sp>
      <p:sp>
        <p:nvSpPr>
          <p:cNvPr id="9" name="Parallelogram 7">
            <a:extLst>
              <a:ext uri="{FF2B5EF4-FFF2-40B4-BE49-F238E27FC236}">
                <a16:creationId xmlns:a16="http://schemas.microsoft.com/office/drawing/2014/main" id="{7D937721-835D-4D84-94A3-6C79D4639514}"/>
              </a:ext>
            </a:extLst>
          </p:cNvPr>
          <p:cNvSpPr/>
          <p:nvPr userDrawn="1"/>
        </p:nvSpPr>
        <p:spPr>
          <a:xfrm rot="1955453">
            <a:off x="8079818" y="1013402"/>
            <a:ext cx="1238273" cy="272369"/>
          </a:xfrm>
          <a:custGeom>
            <a:avLst/>
            <a:gdLst>
              <a:gd name="connsiteX0" fmla="*/ 0 w 2075354"/>
              <a:gd name="connsiteY0" fmla="*/ 516661 h 516661"/>
              <a:gd name="connsiteX1" fmla="*/ 274957 w 2075354"/>
              <a:gd name="connsiteY1" fmla="*/ 0 h 516661"/>
              <a:gd name="connsiteX2" fmla="*/ 2075354 w 2075354"/>
              <a:gd name="connsiteY2" fmla="*/ 0 h 516661"/>
              <a:gd name="connsiteX3" fmla="*/ 1800397 w 2075354"/>
              <a:gd name="connsiteY3" fmla="*/ 516661 h 516661"/>
              <a:gd name="connsiteX4" fmla="*/ 0 w 2075354"/>
              <a:gd name="connsiteY4" fmla="*/ 516661 h 516661"/>
              <a:gd name="connsiteX0" fmla="*/ 0 w 2056534"/>
              <a:gd name="connsiteY0" fmla="*/ 461218 h 516661"/>
              <a:gd name="connsiteX1" fmla="*/ 256137 w 2056534"/>
              <a:gd name="connsiteY1" fmla="*/ 0 h 516661"/>
              <a:gd name="connsiteX2" fmla="*/ 2056534 w 2056534"/>
              <a:gd name="connsiteY2" fmla="*/ 0 h 516661"/>
              <a:gd name="connsiteX3" fmla="*/ 1781577 w 2056534"/>
              <a:gd name="connsiteY3" fmla="*/ 516661 h 516661"/>
              <a:gd name="connsiteX4" fmla="*/ 0 w 2056534"/>
              <a:gd name="connsiteY4" fmla="*/ 461218 h 516661"/>
              <a:gd name="connsiteX0" fmla="*/ 0 w 1781577"/>
              <a:gd name="connsiteY0" fmla="*/ 461218 h 516661"/>
              <a:gd name="connsiteX1" fmla="*/ 256137 w 1781577"/>
              <a:gd name="connsiteY1" fmla="*/ 0 h 516661"/>
              <a:gd name="connsiteX2" fmla="*/ 1776156 w 1781577"/>
              <a:gd name="connsiteY2" fmla="*/ 70716 h 516661"/>
              <a:gd name="connsiteX3" fmla="*/ 1781577 w 1781577"/>
              <a:gd name="connsiteY3" fmla="*/ 516661 h 516661"/>
              <a:gd name="connsiteX4" fmla="*/ 0 w 1781577"/>
              <a:gd name="connsiteY4" fmla="*/ 461218 h 516661"/>
              <a:gd name="connsiteX0" fmla="*/ 0 w 2048060"/>
              <a:gd name="connsiteY0" fmla="*/ 461218 h 509091"/>
              <a:gd name="connsiteX1" fmla="*/ 256137 w 2048060"/>
              <a:gd name="connsiteY1" fmla="*/ 0 h 509091"/>
              <a:gd name="connsiteX2" fmla="*/ 1776156 w 2048060"/>
              <a:gd name="connsiteY2" fmla="*/ 70716 h 509091"/>
              <a:gd name="connsiteX3" fmla="*/ 2048060 w 2048060"/>
              <a:gd name="connsiteY3" fmla="*/ 509091 h 509091"/>
              <a:gd name="connsiteX4" fmla="*/ 0 w 2048060"/>
              <a:gd name="connsiteY4" fmla="*/ 461218 h 509091"/>
              <a:gd name="connsiteX0" fmla="*/ 408050 w 1791923"/>
              <a:gd name="connsiteY0" fmla="*/ 481572 h 509091"/>
              <a:gd name="connsiteX1" fmla="*/ 0 w 1791923"/>
              <a:gd name="connsiteY1" fmla="*/ 0 h 509091"/>
              <a:gd name="connsiteX2" fmla="*/ 1520019 w 1791923"/>
              <a:gd name="connsiteY2" fmla="*/ 70716 h 509091"/>
              <a:gd name="connsiteX3" fmla="*/ 1791923 w 1791923"/>
              <a:gd name="connsiteY3" fmla="*/ 509091 h 509091"/>
              <a:gd name="connsiteX4" fmla="*/ 408050 w 1791923"/>
              <a:gd name="connsiteY4" fmla="*/ 481572 h 509091"/>
              <a:gd name="connsiteX0" fmla="*/ 367383 w 1751256"/>
              <a:gd name="connsiteY0" fmla="*/ 485865 h 513384"/>
              <a:gd name="connsiteX1" fmla="*/ 0 w 1751256"/>
              <a:gd name="connsiteY1" fmla="*/ 0 h 513384"/>
              <a:gd name="connsiteX2" fmla="*/ 1479352 w 1751256"/>
              <a:gd name="connsiteY2" fmla="*/ 75009 h 513384"/>
              <a:gd name="connsiteX3" fmla="*/ 1751256 w 1751256"/>
              <a:gd name="connsiteY3" fmla="*/ 513384 h 513384"/>
              <a:gd name="connsiteX4" fmla="*/ 367383 w 1751256"/>
              <a:gd name="connsiteY4" fmla="*/ 485865 h 513384"/>
              <a:gd name="connsiteX0" fmla="*/ 1045628 w 2429501"/>
              <a:gd name="connsiteY0" fmla="*/ 524529 h 552048"/>
              <a:gd name="connsiteX1" fmla="*/ 1 w 2429501"/>
              <a:gd name="connsiteY1" fmla="*/ 1 h 552048"/>
              <a:gd name="connsiteX2" fmla="*/ 2157597 w 2429501"/>
              <a:gd name="connsiteY2" fmla="*/ 113673 h 552048"/>
              <a:gd name="connsiteX3" fmla="*/ 2429501 w 2429501"/>
              <a:gd name="connsiteY3" fmla="*/ 552048 h 552048"/>
              <a:gd name="connsiteX4" fmla="*/ 1045628 w 2429501"/>
              <a:gd name="connsiteY4" fmla="*/ 524529 h 552048"/>
              <a:gd name="connsiteX0" fmla="*/ 578352 w 2429499"/>
              <a:gd name="connsiteY0" fmla="*/ 463974 h 552046"/>
              <a:gd name="connsiteX1" fmla="*/ -1 w 2429499"/>
              <a:gd name="connsiteY1" fmla="*/ -1 h 552046"/>
              <a:gd name="connsiteX2" fmla="*/ 2157595 w 2429499"/>
              <a:gd name="connsiteY2" fmla="*/ 113671 h 552046"/>
              <a:gd name="connsiteX3" fmla="*/ 2429499 w 2429499"/>
              <a:gd name="connsiteY3" fmla="*/ 552046 h 552046"/>
              <a:gd name="connsiteX4" fmla="*/ 578352 w 2429499"/>
              <a:gd name="connsiteY4" fmla="*/ 463974 h 552046"/>
              <a:gd name="connsiteX0" fmla="*/ 578354 w 2429501"/>
              <a:gd name="connsiteY0" fmla="*/ 463976 h 552048"/>
              <a:gd name="connsiteX1" fmla="*/ 1 w 2429501"/>
              <a:gd name="connsiteY1" fmla="*/ 1 h 552048"/>
              <a:gd name="connsiteX2" fmla="*/ 2029949 w 2429501"/>
              <a:gd name="connsiteY2" fmla="*/ 88741 h 552048"/>
              <a:gd name="connsiteX3" fmla="*/ 2429501 w 2429501"/>
              <a:gd name="connsiteY3" fmla="*/ 552048 h 552048"/>
              <a:gd name="connsiteX4" fmla="*/ 578354 w 2429501"/>
              <a:gd name="connsiteY4" fmla="*/ 463976 h 552048"/>
              <a:gd name="connsiteX0" fmla="*/ 578352 w 2421149"/>
              <a:gd name="connsiteY0" fmla="*/ 463974 h 552913"/>
              <a:gd name="connsiteX1" fmla="*/ -1 w 2421149"/>
              <a:gd name="connsiteY1" fmla="*/ -1 h 552913"/>
              <a:gd name="connsiteX2" fmla="*/ 2029947 w 2421149"/>
              <a:gd name="connsiteY2" fmla="*/ 88739 h 552913"/>
              <a:gd name="connsiteX3" fmla="*/ 2421148 w 2421149"/>
              <a:gd name="connsiteY3" fmla="*/ 552912 h 552913"/>
              <a:gd name="connsiteX4" fmla="*/ 578352 w 2421149"/>
              <a:gd name="connsiteY4" fmla="*/ 463974 h 552913"/>
              <a:gd name="connsiteX0" fmla="*/ 578354 w 2242670"/>
              <a:gd name="connsiteY0" fmla="*/ 463976 h 463976"/>
              <a:gd name="connsiteX1" fmla="*/ 1 w 2242670"/>
              <a:gd name="connsiteY1" fmla="*/ 1 h 463976"/>
              <a:gd name="connsiteX2" fmla="*/ 2029949 w 2242670"/>
              <a:gd name="connsiteY2" fmla="*/ 88741 h 463976"/>
              <a:gd name="connsiteX3" fmla="*/ 2242671 w 2242670"/>
              <a:gd name="connsiteY3" fmla="*/ 463532 h 463976"/>
              <a:gd name="connsiteX4" fmla="*/ 578354 w 2242670"/>
              <a:gd name="connsiteY4" fmla="*/ 463976 h 463976"/>
              <a:gd name="connsiteX0" fmla="*/ 578352 w 2271508"/>
              <a:gd name="connsiteY0" fmla="*/ 463974 h 480458"/>
              <a:gd name="connsiteX1" fmla="*/ -1 w 2271508"/>
              <a:gd name="connsiteY1" fmla="*/ -1 h 480458"/>
              <a:gd name="connsiteX2" fmla="*/ 2029947 w 2271508"/>
              <a:gd name="connsiteY2" fmla="*/ 88739 h 480458"/>
              <a:gd name="connsiteX3" fmla="*/ 2271508 w 2271508"/>
              <a:gd name="connsiteY3" fmla="*/ 480458 h 480458"/>
              <a:gd name="connsiteX4" fmla="*/ 578352 w 2271508"/>
              <a:gd name="connsiteY4" fmla="*/ 463974 h 480458"/>
              <a:gd name="connsiteX0" fmla="*/ 428556 w 2121712"/>
              <a:gd name="connsiteY0" fmla="*/ 452958 h 469442"/>
              <a:gd name="connsiteX1" fmla="*/ -1 w 2121712"/>
              <a:gd name="connsiteY1" fmla="*/ -1 h 469442"/>
              <a:gd name="connsiteX2" fmla="*/ 1880151 w 2121712"/>
              <a:gd name="connsiteY2" fmla="*/ 77723 h 469442"/>
              <a:gd name="connsiteX3" fmla="*/ 2121712 w 2121712"/>
              <a:gd name="connsiteY3" fmla="*/ 469442 h 469442"/>
              <a:gd name="connsiteX4" fmla="*/ 428556 w 2121712"/>
              <a:gd name="connsiteY4" fmla="*/ 452958 h 469442"/>
              <a:gd name="connsiteX0" fmla="*/ 336855 w 2030011"/>
              <a:gd name="connsiteY0" fmla="*/ 401054 h 417538"/>
              <a:gd name="connsiteX1" fmla="*/ 0 w 2030011"/>
              <a:gd name="connsiteY1" fmla="*/ 0 h 417538"/>
              <a:gd name="connsiteX2" fmla="*/ 1788450 w 2030011"/>
              <a:gd name="connsiteY2" fmla="*/ 25819 h 417538"/>
              <a:gd name="connsiteX3" fmla="*/ 2030011 w 2030011"/>
              <a:gd name="connsiteY3" fmla="*/ 417538 h 417538"/>
              <a:gd name="connsiteX4" fmla="*/ 336855 w 2030011"/>
              <a:gd name="connsiteY4" fmla="*/ 401054 h 417538"/>
              <a:gd name="connsiteX0" fmla="*/ 259675 w 1952831"/>
              <a:gd name="connsiteY0" fmla="*/ 405743 h 422227"/>
              <a:gd name="connsiteX1" fmla="*/ 0 w 1952831"/>
              <a:gd name="connsiteY1" fmla="*/ 0 h 422227"/>
              <a:gd name="connsiteX2" fmla="*/ 1711270 w 1952831"/>
              <a:gd name="connsiteY2" fmla="*/ 30508 h 422227"/>
              <a:gd name="connsiteX3" fmla="*/ 1952831 w 1952831"/>
              <a:gd name="connsiteY3" fmla="*/ 422227 h 422227"/>
              <a:gd name="connsiteX4" fmla="*/ 259675 w 1952831"/>
              <a:gd name="connsiteY4" fmla="*/ 405743 h 422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2831" h="422227">
                <a:moveTo>
                  <a:pt x="259675" y="405743"/>
                </a:moveTo>
                <a:lnTo>
                  <a:pt x="0" y="0"/>
                </a:lnTo>
                <a:lnTo>
                  <a:pt x="1711270" y="30508"/>
                </a:lnTo>
                <a:lnTo>
                  <a:pt x="1952831" y="422227"/>
                </a:lnTo>
                <a:lnTo>
                  <a:pt x="259675" y="40574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3" name="Straight Connector 12">
            <a:extLst>
              <a:ext uri="{FF2B5EF4-FFF2-40B4-BE49-F238E27FC236}">
                <a16:creationId xmlns:a16="http://schemas.microsoft.com/office/drawing/2014/main" id="{6A51E679-D8C9-4C4F-8FCC-F3FB1CC99483}"/>
              </a:ext>
            </a:extLst>
          </p:cNvPr>
          <p:cNvCxnSpPr>
            <a:cxnSpLocks/>
          </p:cNvCxnSpPr>
          <p:nvPr userDrawn="1"/>
        </p:nvCxnSpPr>
        <p:spPr>
          <a:xfrm>
            <a:off x="525463" y="1143295"/>
            <a:ext cx="8208961" cy="0"/>
          </a:xfrm>
          <a:prstGeom prst="line">
            <a:avLst/>
          </a:prstGeom>
          <a:ln w="19050" cmpd="sng">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Tree>
    <p:extLst>
      <p:ext uri="{BB962C8B-B14F-4D97-AF65-F5344CB8AC3E}">
        <p14:creationId xmlns:p14="http://schemas.microsoft.com/office/powerpoint/2010/main" val="1409726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2" name="Right Triangle 11"/>
          <p:cNvSpPr/>
          <p:nvPr userDrawn="1"/>
        </p:nvSpPr>
        <p:spPr>
          <a:xfrm rot="10800000">
            <a:off x="6115050" y="40209"/>
            <a:ext cx="3028950" cy="1690691"/>
          </a:xfrm>
          <a:prstGeom prst="rtTriangl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628649" y="365126"/>
            <a:ext cx="8105775" cy="1325563"/>
          </a:xfrm>
        </p:spPr>
        <p:txBody>
          <a:bodyPr>
            <a:normAutofit/>
          </a:bodyPr>
          <a:lstStyle>
            <a:lvl1pPr algn="ctr">
              <a:defRPr sz="4000">
                <a:latin typeface="+mn-lt"/>
              </a:defRPr>
            </a:lvl1pPr>
          </a:lstStyle>
          <a:p>
            <a:r>
              <a:rPr lang="en-US" dirty="0"/>
              <a:t>Click to edit Master title style</a:t>
            </a:r>
          </a:p>
        </p:txBody>
      </p:sp>
      <p:sp>
        <p:nvSpPr>
          <p:cNvPr id="3" name="Content Placeholder 2"/>
          <p:cNvSpPr>
            <a:spLocks noGrp="1"/>
          </p:cNvSpPr>
          <p:nvPr>
            <p:ph sz="half" idx="1" hasCustomPrompt="1"/>
          </p:nvPr>
        </p:nvSpPr>
        <p:spPr>
          <a:xfrm>
            <a:off x="628650" y="1825625"/>
            <a:ext cx="3886200" cy="4351338"/>
          </a:xfrm>
        </p:spPr>
        <p:txBody>
          <a:bodyPr>
            <a:normAutofit/>
          </a:bodyPr>
          <a:lstStyle>
            <a:lvl1pPr>
              <a:defRPr sz="3000" b="1">
                <a:latin typeface="+mn-lt"/>
              </a:defRPr>
            </a:lvl1pPr>
            <a:lvl2pPr marL="285750" indent="-57150">
              <a:buNone/>
              <a:defRPr sz="2800">
                <a:latin typeface="+mn-lt"/>
              </a:defRPr>
            </a:lvl2pPr>
            <a:lvl3pPr marL="685800" indent="-228600">
              <a:defRPr sz="2800">
                <a:latin typeface="+mn-lt"/>
              </a:defRPr>
            </a:lvl3pPr>
            <a:lvl4pPr marL="1143000" indent="-228600">
              <a:defRPr sz="2800">
                <a:latin typeface="+mn-lt"/>
              </a:defRPr>
            </a:lvl4pPr>
            <a:lvl5pPr marL="1600200" indent="-228600">
              <a:defRPr sz="2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sz="3000" b="1">
                <a:latin typeface="+mn-lt"/>
              </a:defRPr>
            </a:lvl1pPr>
            <a:lvl2pPr marL="228600" indent="0">
              <a:buNone/>
              <a:defRPr sz="2800">
                <a:latin typeface="+mn-lt"/>
              </a:defRPr>
            </a:lvl2pPr>
            <a:lvl3pPr marL="742950" indent="-285750">
              <a:defRPr sz="2800">
                <a:latin typeface="+mn-lt"/>
              </a:defRPr>
            </a:lvl3pPr>
            <a:lvl4pPr marL="1200150" indent="-228600">
              <a:defRPr sz="2800">
                <a:latin typeface="+mn-lt"/>
              </a:defRPr>
            </a:lvl4pPr>
            <a:lvl5pPr marL="1828800" indent="-228600">
              <a:defRPr sz="2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4B10596-455A-4E0E-A04B-D0FCB999DC46}" type="datetime1">
              <a:rPr lang="en-US" smtClean="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C1EBBB-3F35-4903-84C3-6B5F39D4F454}" type="slidenum">
              <a:rPr lang="en-US" smtClean="0"/>
              <a:t>‹#›</a:t>
            </a:fld>
            <a:endParaRPr lang="en-US" dirty="0"/>
          </a:p>
        </p:txBody>
      </p:sp>
      <p:cxnSp>
        <p:nvCxnSpPr>
          <p:cNvPr id="13" name="Straight Connector 12">
            <a:extLst>
              <a:ext uri="{FF2B5EF4-FFF2-40B4-BE49-F238E27FC236}">
                <a16:creationId xmlns:a16="http://schemas.microsoft.com/office/drawing/2014/main" id="{6A51E679-D8C9-4C4F-8FCC-F3FB1CC99483}"/>
              </a:ext>
            </a:extLst>
          </p:cNvPr>
          <p:cNvCxnSpPr>
            <a:cxnSpLocks/>
          </p:cNvCxnSpPr>
          <p:nvPr userDrawn="1"/>
        </p:nvCxnSpPr>
        <p:spPr>
          <a:xfrm>
            <a:off x="525463" y="1324270"/>
            <a:ext cx="8208961" cy="0"/>
          </a:xfrm>
          <a:prstGeom prst="line">
            <a:avLst/>
          </a:prstGeom>
          <a:ln w="19050" cmpd="sng">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14" name="Picture 13" descr="A drawing of a face&#10;&#10;Description automatically generated">
            <a:extLst>
              <a:ext uri="{FF2B5EF4-FFF2-40B4-BE49-F238E27FC236}">
                <a16:creationId xmlns:a16="http://schemas.microsoft.com/office/drawing/2014/main" id="{68589EDF-EDE2-442A-9493-23B8B989CA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2897" y="6276850"/>
            <a:ext cx="1232378" cy="444626"/>
          </a:xfrm>
          <a:prstGeom prst="rect">
            <a:avLst/>
          </a:prstGeom>
        </p:spPr>
      </p:pic>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Tree>
    <p:extLst>
      <p:ext uri="{BB962C8B-B14F-4D97-AF65-F5344CB8AC3E}">
        <p14:creationId xmlns:p14="http://schemas.microsoft.com/office/powerpoint/2010/main" val="764832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9D3E33-F255-41A1-88B5-9D1E60EB6157}" type="datetime1">
              <a:rPr lang="en-US" smtClean="0"/>
              <a:t>10/11/2023</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964945" y="4762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C1EBBB-3F35-4903-84C3-6B5F39D4F454}" type="slidenum">
              <a:rPr lang="en-US" smtClean="0"/>
              <a:t>‹#›</a:t>
            </a:fld>
            <a:endParaRPr lang="en-US" dirty="0"/>
          </a:p>
        </p:txBody>
      </p:sp>
    </p:spTree>
    <p:extLst>
      <p:ext uri="{BB962C8B-B14F-4D97-AF65-F5344CB8AC3E}">
        <p14:creationId xmlns:p14="http://schemas.microsoft.com/office/powerpoint/2010/main" val="2167810619"/>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73" r:id="rId4"/>
    <p:sldLayoutId id="2147483675" r:id="rId5"/>
    <p:sldLayoutId id="2147483681" r:id="rId6"/>
    <p:sldLayoutId id="2147483663" r:id="rId7"/>
    <p:sldLayoutId id="2147483664" r:id="rId8"/>
    <p:sldLayoutId id="2147483677" r:id="rId9"/>
    <p:sldLayoutId id="2147483678" r:id="rId10"/>
    <p:sldLayoutId id="2147483666" r:id="rId11"/>
    <p:sldLayoutId id="2147483680" r:id="rId12"/>
    <p:sldLayoutId id="2147483679" r:id="rId13"/>
    <p:sldLayoutId id="2147483667" r:id="rId14"/>
    <p:sldLayoutId id="2147483668" r:id="rId15"/>
    <p:sldLayoutId id="2147483674" r:id="rId16"/>
    <p:sldLayoutId id="2147483676" r:id="rId17"/>
    <p:sldLayoutId id="2147483669" r:id="rId18"/>
    <p:sldLayoutId id="2147483670" r:id="rId19"/>
    <p:sldLayoutId id="2147483671" r:id="rId20"/>
    <p:sldLayoutId id="2147483682" r:id="rId21"/>
    <p:sldLayoutId id="2147483683"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000" b="1" kern="1200">
          <a:solidFill>
            <a:srgbClr val="002060"/>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www.dol.gov/general/topics/posters" TargetMode="External"/><Relationship Id="rId2" Type="http://schemas.openxmlformats.org/officeDocument/2006/relationships/hyperlink" Target="https://dol.ny.gov/posting-requirements-0" TargetMode="External"/><Relationship Id="rId1" Type="http://schemas.openxmlformats.org/officeDocument/2006/relationships/slideLayout" Target="../slideLayouts/slideLayout4.xml"/><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dol.ny.gov/news/new-york-state-department-labor-unveils-strengthened-sexual-harassment-prevention-policy" TargetMode="External"/><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hyperlink" Target="https://www.ny.gov/combating-sexual-harassment-workplace/sexual-harassment-prevention-model-policy-and-training" TargetMode="External"/><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s://dhr.ny.gov/sexual-harassment-hotline"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www.eeoc.gov/proposed-enforcement-guidance-harassment-workplace" TargetMode="External"/><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www.eeoc.gov/wysk/what-you-should-know-about-pregnant-workers-fairness-act"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2.xml"/><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footnote-20-p54715"/><Relationship Id="rId2" Type="http://schemas.openxmlformats.org/officeDocument/2006/relationships/hyperlink" Target="#footnote-19-p54715"/><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s://www.fns.usda.gov/pl-117-328"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2" Type="http://schemas.openxmlformats.org/officeDocument/2006/relationships/image" Target="../media/image33.bin"/><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hyperlink" Target="https://www.dol.gov/agencies/whd/fact-sheets/73-flsa-break-time-nursing-mothers" TargetMode="External"/><Relationship Id="rId2" Type="http://schemas.openxmlformats.org/officeDocument/2006/relationships/hyperlink" Target="https://www.dol.gov/agencies/whd/nursing-mothers/faq#:~:text=Under%20the%20PUMP%20Act%2C%20most,year%20after%20the%20child's%20birth" TargetMode="Externa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https://dol.ny.gov/breast-milk-expression-workplace" TargetMode="External"/><Relationship Id="rId2" Type="http://schemas.openxmlformats.org/officeDocument/2006/relationships/image" Target="../media/image36.bin"/><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s://www.uscis.gov/i-9-central/form-i-9-related-news/new-e-verify-employers-may-use-alternative-procedure-for-form-i-9-documents-examined-remotely-during#:~:text=If%20you%20choose%20to%20use,never%20in%2Dperson%20physically%20examined" TargetMode="External"/><Relationship Id="rId2" Type="http://schemas.openxmlformats.org/officeDocument/2006/relationships/hyperlink" Target="https://www.uscis.gov/i-9" TargetMode="Externa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3" Type="http://schemas.openxmlformats.org/officeDocument/2006/relationships/image" Target="../media/image39.bin"/><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s://www.ftc.gov/news-events/news/press-releases/2023/01/ftc-proposes-rule-ban-noncompete-clauses-which-hurt-workers-harm-competition" TargetMode="External"/><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hyperlink" Target="https://www.nlrb.gov/news-outreach/news-story/nlrb-general-counsel-issues-memo-on-non-competes-violating-the-national" TargetMode="External"/><Relationship Id="rId2" Type="http://schemas.openxmlformats.org/officeDocument/2006/relationships/hyperlink" Target="https://www.ftc.gov/news-events/news/press-releases/2023/03/ftc-takes-action-against-another-company-imposed-harmful-noncompete-restrictions-its-workers" TargetMode="External"/><Relationship Id="rId1" Type="http://schemas.openxmlformats.org/officeDocument/2006/relationships/slideLayout" Target="../slideLayouts/slideLayout6.xml"/><Relationship Id="rId4" Type="http://schemas.openxmlformats.org/officeDocument/2006/relationships/hyperlink" Target="https://www.tradesecretsandemployeemobility.com/2023/06/articles/non-compete-agreements/nlrb-finds-its-first-noncompete-targetand-its-charges-go-well-beyond-an-overbroad-noncompete/" TargetMode="Externa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hyperlink" Target="https://www.congress.gov/bill/117th-congress/senate-bill/4524" TargetMode="External"/><Relationship Id="rId2" Type="http://schemas.openxmlformats.org/officeDocument/2006/relationships/image" Target="../media/image45.png"/><Relationship Id="rId1" Type="http://schemas.openxmlformats.org/officeDocument/2006/relationships/slideLayout" Target="../slideLayouts/slideLayout6.xml"/><Relationship Id="rId4" Type="http://schemas.openxmlformats.org/officeDocument/2006/relationships/hyperlink" Target="https://www.littler.com/publication-press/publication/president-biden-enacts-speak-out-act-curtailing-use-pre-dispute-non"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dol.gov/sites/dolgov/files/WHD/fab/2023-1.pdf" TargetMode="Externa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dol.ny.gov/system/files/documents/2021/03/professional-employee-overtime-exemption-frequently-asked-questions.pdf" TargetMode="External"/><Relationship Id="rId2" Type="http://schemas.openxmlformats.org/officeDocument/2006/relationships/hyperlink" Target="https://dol.ny.gov/system/files/documents/2021/12/administrative-employee-overtime-exemption-frequently-asked-questions.pdf" TargetMode="External"/><Relationship Id="rId1" Type="http://schemas.openxmlformats.org/officeDocument/2006/relationships/slideLayout" Target="../slideLayouts/slideLayout5.xml"/><Relationship Id="rId4" Type="http://schemas.openxmlformats.org/officeDocument/2006/relationships/hyperlink" Target="https://dol.ny.gov/system/files/documents/2021/03/executive-employee-overtime-exemption-frequently-asked-questions.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67155" y="941294"/>
            <a:ext cx="5789339" cy="2286539"/>
          </a:xfrm>
        </p:spPr>
        <p:txBody>
          <a:bodyPr>
            <a:normAutofit/>
          </a:bodyPr>
          <a:lstStyle/>
          <a:p>
            <a:r>
              <a:rPr lang="en-US" dirty="0"/>
              <a:t>WORKPLACE LAW UPDATE</a:t>
            </a:r>
          </a:p>
        </p:txBody>
      </p:sp>
      <p:sp>
        <p:nvSpPr>
          <p:cNvPr id="3" name="Subtitle 2"/>
          <p:cNvSpPr>
            <a:spLocks noGrp="1"/>
          </p:cNvSpPr>
          <p:nvPr>
            <p:ph type="subTitle" idx="1"/>
          </p:nvPr>
        </p:nvSpPr>
        <p:spPr>
          <a:xfrm>
            <a:off x="3751326" y="3227831"/>
            <a:ext cx="4681968" cy="1655762"/>
          </a:xfrm>
        </p:spPr>
        <p:txBody>
          <a:bodyPr>
            <a:normAutofit/>
          </a:bodyPr>
          <a:lstStyle/>
          <a:p>
            <a:pPr>
              <a:lnSpc>
                <a:spcPct val="100000"/>
              </a:lnSpc>
              <a:spcBef>
                <a:spcPct val="0"/>
              </a:spcBef>
            </a:pPr>
            <a:r>
              <a:rPr lang="en-US" sz="2400" b="1" dirty="0">
                <a:solidFill>
                  <a:srgbClr val="002060"/>
                </a:solidFill>
                <a:ea typeface="+mj-ea"/>
                <a:cs typeface="+mj-cs"/>
              </a:rPr>
              <a:t>October 18, 2023</a:t>
            </a:r>
          </a:p>
        </p:txBody>
      </p:sp>
      <p:pic>
        <p:nvPicPr>
          <p:cNvPr id="8" name="Picture Placeholder 7"/>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3901" t="-130610" r="-3901" b="-130610"/>
          <a:stretch/>
        </p:blipFill>
        <p:spPr>
          <a:ln>
            <a:solidFill>
              <a:srgbClr val="44546A"/>
            </a:solidFill>
          </a:ln>
        </p:spPr>
      </p:pic>
      <p:sp>
        <p:nvSpPr>
          <p:cNvPr id="6" name="Rectangle 5"/>
          <p:cNvSpPr/>
          <p:nvPr/>
        </p:nvSpPr>
        <p:spPr>
          <a:xfrm>
            <a:off x="3751325" y="4639235"/>
            <a:ext cx="5069945" cy="1323439"/>
          </a:xfrm>
          <a:prstGeom prst="rect">
            <a:avLst/>
          </a:prstGeom>
        </p:spPr>
        <p:txBody>
          <a:bodyPr wrap="square">
            <a:spAutoFit/>
          </a:bodyPr>
          <a:lstStyle/>
          <a:p>
            <a:pPr algn="r"/>
            <a:r>
              <a:rPr lang="en-US" sz="2000" cap="small" dirty="0">
                <a:latin typeface="Times New Roman" panose="02020603050405020304" pitchFamily="18" charset="0"/>
                <a:cs typeface="Times New Roman" panose="02020603050405020304" pitchFamily="18" charset="0"/>
              </a:rPr>
              <a:t>Dawn J. Lanouette, </a:t>
            </a:r>
            <a:r>
              <a:rPr lang="en-US" sz="2000" cap="small" dirty="0" err="1">
                <a:latin typeface="Times New Roman" panose="02020603050405020304" pitchFamily="18" charset="0"/>
                <a:cs typeface="Times New Roman" panose="02020603050405020304" pitchFamily="18" charset="0"/>
              </a:rPr>
              <a:t>esq.</a:t>
            </a:r>
            <a:endParaRPr lang="en-US" sz="2000" cap="small" dirty="0">
              <a:latin typeface="Times New Roman" panose="02020603050405020304" pitchFamily="18" charset="0"/>
              <a:cs typeface="Times New Roman" panose="02020603050405020304" pitchFamily="18" charset="0"/>
            </a:endParaRPr>
          </a:p>
          <a:p>
            <a:pPr algn="r"/>
            <a:r>
              <a:rPr lang="en-US" sz="2000" cap="small" dirty="0">
                <a:latin typeface="Times New Roman" panose="02020603050405020304" pitchFamily="18" charset="0"/>
                <a:cs typeface="Times New Roman" panose="02020603050405020304" pitchFamily="18" charset="0"/>
              </a:rPr>
              <a:t>Hinman, Howard &amp; Kattell, LLP</a:t>
            </a:r>
          </a:p>
          <a:p>
            <a:pPr algn="r"/>
            <a:r>
              <a:rPr lang="en-US" sz="2000" cap="small" dirty="0">
                <a:latin typeface="Times New Roman" panose="02020603050405020304" pitchFamily="18" charset="0"/>
                <a:cs typeface="Times New Roman" panose="02020603050405020304" pitchFamily="18" charset="0"/>
              </a:rPr>
              <a:t>80 Exchange Street| Binghamton, NY dlanouette@hhk.com  | (607) 231- 6917</a:t>
            </a:r>
          </a:p>
        </p:txBody>
      </p:sp>
      <p:sp>
        <p:nvSpPr>
          <p:cNvPr id="7" name="Rectangle 6"/>
          <p:cNvSpPr/>
          <p:nvPr/>
        </p:nvSpPr>
        <p:spPr>
          <a:xfrm>
            <a:off x="147231" y="6200135"/>
            <a:ext cx="1956177" cy="307777"/>
          </a:xfrm>
          <a:prstGeom prst="rect">
            <a:avLst/>
          </a:prstGeom>
        </p:spPr>
        <p:txBody>
          <a:bodyPr wrap="none">
            <a:spAutoFit/>
          </a:bodyPr>
          <a:lstStyle/>
          <a:p>
            <a:pPr algn="r"/>
            <a:r>
              <a:rPr lang="en-US" sz="1400" cap="small" dirty="0">
                <a:latin typeface="Times New Roman" panose="02020603050405020304" pitchFamily="18" charset="0"/>
                <a:cs typeface="Times New Roman" panose="02020603050405020304" pitchFamily="18" charset="0"/>
              </a:rPr>
              <a:t>Attorney advertising</a:t>
            </a:r>
          </a:p>
        </p:txBody>
      </p:sp>
      <p:sp>
        <p:nvSpPr>
          <p:cNvPr id="10" name="Rectangle 9"/>
          <p:cNvSpPr/>
          <p:nvPr/>
        </p:nvSpPr>
        <p:spPr>
          <a:xfrm>
            <a:off x="6694098" y="224287"/>
            <a:ext cx="2009955" cy="13025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Placeholder 11"/>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2483" r="22483"/>
          <a:stretch>
            <a:fillRect/>
          </a:stretch>
        </p:blipFill>
        <p:spPr/>
      </p:pic>
      <p:pic>
        <p:nvPicPr>
          <p:cNvPr id="4" name="Picture 3"/>
          <p:cNvPicPr>
            <a:picLocks noChangeAspect="1"/>
          </p:cNvPicPr>
          <p:nvPr/>
        </p:nvPicPr>
        <p:blipFill>
          <a:blip r:embed="rId4"/>
          <a:stretch>
            <a:fillRect/>
          </a:stretch>
        </p:blipFill>
        <p:spPr>
          <a:xfrm>
            <a:off x="5830294" y="1071946"/>
            <a:ext cx="2514600" cy="685800"/>
          </a:xfrm>
          <a:prstGeom prst="rect">
            <a:avLst/>
          </a:prstGeom>
        </p:spPr>
      </p:pic>
    </p:spTree>
    <p:extLst>
      <p:ext uri="{BB962C8B-B14F-4D97-AF65-F5344CB8AC3E}">
        <p14:creationId xmlns:p14="http://schemas.microsoft.com/office/powerpoint/2010/main" val="615279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a:stretch/>
        </p:blipFill>
        <p:spPr>
          <a:xfrm>
            <a:off x="-4762" y="684983"/>
            <a:ext cx="9144000" cy="3971926"/>
          </a:xfrm>
        </p:spPr>
      </p:pic>
      <p:sp>
        <p:nvSpPr>
          <p:cNvPr id="3" name="Title 2"/>
          <p:cNvSpPr>
            <a:spLocks noGrp="1"/>
          </p:cNvSpPr>
          <p:nvPr>
            <p:ph type="title"/>
          </p:nvPr>
        </p:nvSpPr>
        <p:spPr>
          <a:xfrm>
            <a:off x="623888" y="3410382"/>
            <a:ext cx="7886700" cy="2852737"/>
          </a:xfrm>
        </p:spPr>
        <p:txBody>
          <a:bodyPr/>
          <a:lstStyle/>
          <a:p>
            <a:r>
              <a:rPr lang="en-US" dirty="0"/>
              <a:t>SIGNIFICANT STATUTORY DEVELOPMENTS</a:t>
            </a:r>
          </a:p>
        </p:txBody>
      </p:sp>
    </p:spTree>
    <p:extLst>
      <p:ext uri="{BB962C8B-B14F-4D97-AF65-F5344CB8AC3E}">
        <p14:creationId xmlns:p14="http://schemas.microsoft.com/office/powerpoint/2010/main" val="206110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p:sp>
      <p:sp>
        <p:nvSpPr>
          <p:cNvPr id="6" name="Title 5"/>
          <p:cNvSpPr>
            <a:spLocks noGrp="1"/>
          </p:cNvSpPr>
          <p:nvPr>
            <p:ph type="title"/>
          </p:nvPr>
        </p:nvSpPr>
        <p:spPr/>
        <p:txBody>
          <a:bodyPr/>
          <a:lstStyle/>
          <a:p>
            <a:r>
              <a:rPr lang="en-US" dirty="0"/>
              <a:t>LAWFUL ABSENCES LAW</a:t>
            </a:r>
          </a:p>
        </p:txBody>
      </p:sp>
      <p:sp>
        <p:nvSpPr>
          <p:cNvPr id="7" name="Text Placeholder 6"/>
          <p:cNvSpPr>
            <a:spLocks noGrp="1"/>
          </p:cNvSpPr>
          <p:nvPr>
            <p:ph type="body" idx="1"/>
          </p:nvPr>
        </p:nvSpPr>
        <p:spPr/>
        <p:txBody>
          <a:bodyPr/>
          <a:lstStyle/>
          <a:p>
            <a:r>
              <a:rPr lang="en-US" b="1" i="1" dirty="0"/>
              <a:t>New York Labor Law Section 215</a:t>
            </a:r>
            <a:endParaRPr lang="en-US" dirty="0"/>
          </a:p>
        </p:txBody>
      </p:sp>
      <p:pic>
        <p:nvPicPr>
          <p:cNvPr id="2" name="Picture 1"/>
          <p:cNvPicPr>
            <a:picLocks noChangeAspect="1"/>
          </p:cNvPicPr>
          <p:nvPr/>
        </p:nvPicPr>
        <p:blipFill>
          <a:blip r:embed="rId2"/>
          <a:stretch>
            <a:fillRect/>
          </a:stretch>
        </p:blipFill>
        <p:spPr>
          <a:xfrm>
            <a:off x="1690688" y="416379"/>
            <a:ext cx="5753100" cy="3238500"/>
          </a:xfrm>
          <a:prstGeom prst="rect">
            <a:avLst/>
          </a:prstGeom>
        </p:spPr>
      </p:pic>
    </p:spTree>
    <p:extLst>
      <p:ext uri="{BB962C8B-B14F-4D97-AF65-F5344CB8AC3E}">
        <p14:creationId xmlns:p14="http://schemas.microsoft.com/office/powerpoint/2010/main" val="3766914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REQUIREMENTS OF THE LAW</a:t>
            </a:r>
          </a:p>
        </p:txBody>
      </p:sp>
      <p:sp>
        <p:nvSpPr>
          <p:cNvPr id="4" name="Content Placeholder 3"/>
          <p:cNvSpPr>
            <a:spLocks noGrp="1"/>
          </p:cNvSpPr>
          <p:nvPr>
            <p:ph idx="1"/>
          </p:nvPr>
        </p:nvSpPr>
        <p:spPr>
          <a:xfrm>
            <a:off x="628650" y="1825625"/>
            <a:ext cx="5354139" cy="4871266"/>
          </a:xfrm>
        </p:spPr>
        <p:txBody>
          <a:bodyPr>
            <a:normAutofit fontScale="85000" lnSpcReduction="20000"/>
          </a:bodyPr>
          <a:lstStyle/>
          <a:p>
            <a:r>
              <a:rPr lang="en-US" dirty="0"/>
              <a:t>Prohibits employers from “assessing any demerit, occurrence, or any other point, or deductions from an allotted bank of time, which subjects or could subject an employee to disciplinary action” for the use of any “legally protected absence under federal, local, or state law.”  </a:t>
            </a:r>
          </a:p>
          <a:p>
            <a:r>
              <a:rPr lang="en-US" dirty="0"/>
              <a:t>Prohibits employer from subjecting employee to a loss of promotion or pay </a:t>
            </a:r>
          </a:p>
          <a:p>
            <a:r>
              <a:rPr lang="en-US" dirty="0"/>
              <a:t>Went into effect February 19, 2023</a:t>
            </a:r>
          </a:p>
        </p:txBody>
      </p:sp>
      <p:pic>
        <p:nvPicPr>
          <p:cNvPr id="6" name="Picture Placeholder 5"/>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36181" r="36181"/>
          <a:stretch>
            <a:fillRect/>
          </a:stretch>
        </p:blipFill>
        <p:spPr/>
      </p:pic>
    </p:spTree>
    <p:extLst>
      <p:ext uri="{BB962C8B-B14F-4D97-AF65-F5344CB8AC3E}">
        <p14:creationId xmlns:p14="http://schemas.microsoft.com/office/powerpoint/2010/main" val="1951374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55B9192-D8F4-FB9B-8912-322BA7D276D1}"/>
              </a:ext>
            </a:extLst>
          </p:cNvPr>
          <p:cNvPicPr>
            <a:picLocks noGrp="1" noChangeAspect="1"/>
          </p:cNvPicPr>
          <p:nvPr>
            <p:ph type="pic" sz="quarter" idx="14"/>
          </p:nvPr>
        </p:nvPicPr>
        <p:blipFill>
          <a:blip r:embed="rId2"/>
          <a:srcRect l="19039" r="19039"/>
          <a:stretch>
            <a:fillRect/>
          </a:stretch>
        </p:blipFill>
        <p:spPr>
          <a:prstGeom prst="rect">
            <a:avLst/>
          </a:prstGeom>
        </p:spPr>
      </p:pic>
      <p:sp>
        <p:nvSpPr>
          <p:cNvPr id="3" name="Title 2">
            <a:extLst>
              <a:ext uri="{FF2B5EF4-FFF2-40B4-BE49-F238E27FC236}">
                <a16:creationId xmlns:a16="http://schemas.microsoft.com/office/drawing/2014/main" id="{BD59B8E2-A17A-895A-F55A-7FD62139BBAE}"/>
              </a:ext>
            </a:extLst>
          </p:cNvPr>
          <p:cNvSpPr>
            <a:spLocks noGrp="1"/>
          </p:cNvSpPr>
          <p:nvPr>
            <p:ph type="title"/>
          </p:nvPr>
        </p:nvSpPr>
        <p:spPr/>
        <p:txBody>
          <a:bodyPr/>
          <a:lstStyle/>
          <a:p>
            <a:r>
              <a:rPr lang="en-US" dirty="0"/>
              <a:t>MAY NEED TO MODIFY:</a:t>
            </a:r>
          </a:p>
        </p:txBody>
      </p:sp>
      <p:sp>
        <p:nvSpPr>
          <p:cNvPr id="4" name="Content Placeholder 3">
            <a:extLst>
              <a:ext uri="{FF2B5EF4-FFF2-40B4-BE49-F238E27FC236}">
                <a16:creationId xmlns:a16="http://schemas.microsoft.com/office/drawing/2014/main" id="{C32054E1-E339-955D-4D2C-B3B7163B6455}"/>
              </a:ext>
            </a:extLst>
          </p:cNvPr>
          <p:cNvSpPr>
            <a:spLocks noGrp="1"/>
          </p:cNvSpPr>
          <p:nvPr>
            <p:ph idx="1"/>
          </p:nvPr>
        </p:nvSpPr>
        <p:spPr>
          <a:xfrm>
            <a:off x="525869" y="2156551"/>
            <a:ext cx="5486400" cy="4351338"/>
          </a:xfrm>
        </p:spPr>
        <p:txBody>
          <a:bodyPr/>
          <a:lstStyle/>
          <a:p>
            <a:r>
              <a:rPr lang="en-US" dirty="0"/>
              <a:t>Perfect Attendance Bonuses</a:t>
            </a:r>
          </a:p>
          <a:p>
            <a:r>
              <a:rPr lang="en-US" dirty="0"/>
              <a:t>Call Out Penalties</a:t>
            </a:r>
          </a:p>
          <a:p>
            <a:r>
              <a:rPr lang="en-US" dirty="0"/>
              <a:t>No Fault Attendance Policies</a:t>
            </a:r>
          </a:p>
        </p:txBody>
      </p:sp>
    </p:spTree>
    <p:extLst>
      <p:ext uri="{BB962C8B-B14F-4D97-AF65-F5344CB8AC3E}">
        <p14:creationId xmlns:p14="http://schemas.microsoft.com/office/powerpoint/2010/main" val="1549947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p:sp>
      <p:sp>
        <p:nvSpPr>
          <p:cNvPr id="6" name="Title 5"/>
          <p:cNvSpPr>
            <a:spLocks noGrp="1"/>
          </p:cNvSpPr>
          <p:nvPr>
            <p:ph type="title"/>
          </p:nvPr>
        </p:nvSpPr>
        <p:spPr/>
        <p:txBody>
          <a:bodyPr/>
          <a:lstStyle/>
          <a:p>
            <a:r>
              <a:rPr lang="en-US" dirty="0"/>
              <a:t>DIGITAL LABOR LAW POSTERS</a:t>
            </a:r>
          </a:p>
        </p:txBody>
      </p:sp>
      <p:sp>
        <p:nvSpPr>
          <p:cNvPr id="7" name="Text Placeholder 6"/>
          <p:cNvSpPr>
            <a:spLocks noGrp="1"/>
          </p:cNvSpPr>
          <p:nvPr>
            <p:ph type="body" idx="1"/>
          </p:nvPr>
        </p:nvSpPr>
        <p:spPr>
          <a:xfrm>
            <a:off x="623888" y="4660106"/>
            <a:ext cx="7886700" cy="1500187"/>
          </a:xfrm>
        </p:spPr>
        <p:txBody>
          <a:bodyPr/>
          <a:lstStyle/>
          <a:p>
            <a:r>
              <a:rPr lang="en-US" i="1" dirty="0"/>
              <a:t>Amendment to Labor Law 201</a:t>
            </a:r>
          </a:p>
        </p:txBody>
      </p:sp>
      <p:pic>
        <p:nvPicPr>
          <p:cNvPr id="3074" name="Picture 2" descr="Free Bookcase Chancellery photo and pi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2819" y="520604"/>
            <a:ext cx="4257312" cy="2829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059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p:cNvSpPr>
            <a:spLocks noGrp="1"/>
          </p:cNvSpPr>
          <p:nvPr>
            <p:ph type="pic" sz="quarter" idx="14"/>
          </p:nvPr>
        </p:nvSpPr>
        <p:spPr/>
      </p:sp>
      <p:sp>
        <p:nvSpPr>
          <p:cNvPr id="5" name="Title 4"/>
          <p:cNvSpPr>
            <a:spLocks noGrp="1"/>
          </p:cNvSpPr>
          <p:nvPr>
            <p:ph type="title"/>
          </p:nvPr>
        </p:nvSpPr>
        <p:spPr>
          <a:xfrm>
            <a:off x="870762" y="278732"/>
            <a:ext cx="8482337" cy="701789"/>
          </a:xfrm>
        </p:spPr>
        <p:txBody>
          <a:bodyPr>
            <a:normAutofit fontScale="90000"/>
          </a:bodyPr>
          <a:lstStyle/>
          <a:p>
            <a:r>
              <a:rPr lang="en-US" dirty="0"/>
              <a:t>EMPLOYERS REQUIRED TO MAKE LABOR POSTERS AVAILABLE DIGITALLY</a:t>
            </a:r>
          </a:p>
        </p:txBody>
      </p:sp>
      <p:sp>
        <p:nvSpPr>
          <p:cNvPr id="6" name="Content Placeholder 5"/>
          <p:cNvSpPr>
            <a:spLocks noGrp="1"/>
          </p:cNvSpPr>
          <p:nvPr>
            <p:ph idx="1"/>
          </p:nvPr>
        </p:nvSpPr>
        <p:spPr>
          <a:xfrm>
            <a:off x="290737" y="1404117"/>
            <a:ext cx="7773400" cy="5292774"/>
          </a:xfrm>
        </p:spPr>
        <p:txBody>
          <a:bodyPr>
            <a:normAutofit fontScale="92500" lnSpcReduction="20000"/>
          </a:bodyPr>
          <a:lstStyle/>
          <a:p>
            <a:r>
              <a:rPr lang="en-US" dirty="0"/>
              <a:t>Old Rule—Commissioner makes posters available, employer required to post them (“on each floor of the premises”)</a:t>
            </a:r>
          </a:p>
          <a:p>
            <a:r>
              <a:rPr lang="en-US" dirty="0"/>
              <a:t>New Rule—Employer also required to provide digital copies</a:t>
            </a:r>
          </a:p>
          <a:p>
            <a:pPr lvl="1"/>
            <a:r>
              <a:rPr lang="en-US" sz="3200" dirty="0"/>
              <a:t>Via “employer’s website or by email”</a:t>
            </a:r>
          </a:p>
          <a:p>
            <a:pPr lvl="1"/>
            <a:r>
              <a:rPr lang="en-US" sz="3200" dirty="0"/>
              <a:t>All documents “required to be physically posted at a worksite pursuant to state or federal law or regulation”</a:t>
            </a:r>
          </a:p>
          <a:p>
            <a:pPr marL="457200" lvl="1" indent="0">
              <a:buNone/>
            </a:pPr>
            <a:endParaRPr lang="en-US" sz="3200" dirty="0"/>
          </a:p>
          <a:p>
            <a:r>
              <a:rPr lang="en-US" sz="3200" dirty="0"/>
              <a:t>Notice to employees that documents required for physical posting are also available electronically</a:t>
            </a:r>
          </a:p>
        </p:txBody>
      </p:sp>
    </p:spTree>
    <p:extLst>
      <p:ext uri="{BB962C8B-B14F-4D97-AF65-F5344CB8AC3E}">
        <p14:creationId xmlns:p14="http://schemas.microsoft.com/office/powerpoint/2010/main" val="3677874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HELPFUL TO KNOW WHERE TO GET THEM</a:t>
            </a:r>
          </a:p>
        </p:txBody>
      </p:sp>
      <p:sp>
        <p:nvSpPr>
          <p:cNvPr id="6" name="Content Placeholder 5"/>
          <p:cNvSpPr>
            <a:spLocks noGrp="1"/>
          </p:cNvSpPr>
          <p:nvPr>
            <p:ph idx="1"/>
          </p:nvPr>
        </p:nvSpPr>
        <p:spPr/>
        <p:txBody>
          <a:bodyPr/>
          <a:lstStyle/>
          <a:p>
            <a:pPr marL="0" indent="0">
              <a:buNone/>
            </a:pPr>
            <a:r>
              <a:rPr lang="en-US" sz="3600" b="1" dirty="0"/>
              <a:t>Posters Available Here</a:t>
            </a:r>
          </a:p>
          <a:p>
            <a:pPr marL="0" indent="0">
              <a:buNone/>
            </a:pPr>
            <a:r>
              <a:rPr lang="en-US" dirty="0">
                <a:hlinkClick r:id="rId2"/>
              </a:rPr>
              <a:t>https://dol.ny.gov/posting-requirements-0</a:t>
            </a:r>
            <a:r>
              <a:rPr lang="en-US" dirty="0"/>
              <a:t> </a:t>
            </a:r>
          </a:p>
          <a:p>
            <a:pPr marL="0" indent="0">
              <a:buNone/>
            </a:pPr>
            <a:r>
              <a:rPr lang="en-US" dirty="0">
                <a:hlinkClick r:id="rId3"/>
              </a:rPr>
              <a:t>https://www.dol.gov/general/topics/posters</a:t>
            </a:r>
            <a:r>
              <a:rPr lang="en-US" dirty="0"/>
              <a:t> </a:t>
            </a:r>
          </a:p>
        </p:txBody>
      </p:sp>
      <p:pic>
        <p:nvPicPr>
          <p:cNvPr id="10" name="Picture Placeholder 9"/>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16498" r="16498"/>
          <a:stretch>
            <a:fillRect/>
          </a:stretch>
        </p:blipFill>
        <p:spPr/>
      </p:pic>
    </p:spTree>
    <p:extLst>
      <p:ext uri="{BB962C8B-B14F-4D97-AF65-F5344CB8AC3E}">
        <p14:creationId xmlns:p14="http://schemas.microsoft.com/office/powerpoint/2010/main" val="874586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C33647-46A6-2A83-0671-A5E10EF2C91F}"/>
              </a:ext>
            </a:extLst>
          </p:cNvPr>
          <p:cNvSpPr>
            <a:spLocks noGrp="1"/>
          </p:cNvSpPr>
          <p:nvPr>
            <p:ph type="title"/>
          </p:nvPr>
        </p:nvSpPr>
        <p:spPr>
          <a:xfrm>
            <a:off x="360759" y="3752849"/>
            <a:ext cx="2468166" cy="2452687"/>
          </a:xfrm>
        </p:spPr>
        <p:txBody>
          <a:bodyPr vert="horz" lIns="91440" tIns="45720" rIns="91440" bIns="45720" rtlCol="0" anchor="ctr">
            <a:normAutofit/>
          </a:bodyPr>
          <a:lstStyle/>
          <a:p>
            <a:r>
              <a:rPr lang="en-US" sz="3100">
                <a:solidFill>
                  <a:schemeClr val="tx1"/>
                </a:solidFill>
                <a:latin typeface="+mj-lt"/>
              </a:rPr>
              <a:t>New Law Concerning Mandatory Meetings</a:t>
            </a:r>
          </a:p>
        </p:txBody>
      </p:sp>
      <p:pic>
        <p:nvPicPr>
          <p:cNvPr id="5" name="Picture Placeholder 4">
            <a:extLst>
              <a:ext uri="{FF2B5EF4-FFF2-40B4-BE49-F238E27FC236}">
                <a16:creationId xmlns:a16="http://schemas.microsoft.com/office/drawing/2014/main" id="{F27FA13F-BBE2-080B-7334-A1642C961F02}"/>
              </a:ext>
            </a:extLst>
          </p:cNvPr>
          <p:cNvPicPr>
            <a:picLocks noGrp="1" noChangeAspect="1"/>
          </p:cNvPicPr>
          <p:nvPr>
            <p:ph type="pic" sz="quarter" idx="14"/>
          </p:nvPr>
        </p:nvPicPr>
        <p:blipFill rotWithShape="1">
          <a:blip r:embed="rId2"/>
          <a:srcRect t="5946" b="33261"/>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Content Placeholder 3">
            <a:extLst>
              <a:ext uri="{FF2B5EF4-FFF2-40B4-BE49-F238E27FC236}">
                <a16:creationId xmlns:a16="http://schemas.microsoft.com/office/drawing/2014/main" id="{867139A4-BDC7-9525-FFE6-627D0B072881}"/>
              </a:ext>
            </a:extLst>
          </p:cNvPr>
          <p:cNvSpPr>
            <a:spLocks noGrp="1"/>
          </p:cNvSpPr>
          <p:nvPr>
            <p:ph idx="1"/>
          </p:nvPr>
        </p:nvSpPr>
        <p:spPr>
          <a:xfrm>
            <a:off x="3167986" y="3752850"/>
            <a:ext cx="5614060" cy="2452687"/>
          </a:xfrm>
        </p:spPr>
        <p:txBody>
          <a:bodyPr vert="horz" lIns="91440" tIns="45720" rIns="91440" bIns="45720" rtlCol="0" anchor="ctr">
            <a:normAutofit fontScale="92500" lnSpcReduction="20000"/>
          </a:bodyPr>
          <a:lstStyle/>
          <a:p>
            <a:pPr>
              <a:lnSpc>
                <a:spcPct val="90000"/>
              </a:lnSpc>
            </a:pPr>
            <a:r>
              <a:rPr lang="en-US" sz="2800" b="0" i="0" dirty="0">
                <a:effectLst/>
              </a:rPr>
              <a:t>S4982/A6604) –Prohibits employers from disciplining employees who opt not to participate in meetings sponsored by the employer concerning the employer’s views on political and religious matters</a:t>
            </a:r>
          </a:p>
          <a:p>
            <a:pPr marL="0">
              <a:lnSpc>
                <a:spcPct val="90000"/>
              </a:lnSpc>
            </a:pPr>
            <a:r>
              <a:rPr lang="en-US" sz="2800" dirty="0"/>
              <a:t>	</a:t>
            </a:r>
            <a:r>
              <a:rPr lang="en-US" sz="2800" b="1" i="1" dirty="0"/>
              <a:t>What About Union Matters?</a:t>
            </a:r>
            <a:endParaRPr lang="en-US" sz="1600" dirty="0"/>
          </a:p>
        </p:txBody>
      </p:sp>
    </p:spTree>
    <p:extLst>
      <p:ext uri="{BB962C8B-B14F-4D97-AF65-F5344CB8AC3E}">
        <p14:creationId xmlns:p14="http://schemas.microsoft.com/office/powerpoint/2010/main" val="1755779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67753" y="640080"/>
            <a:ext cx="2930212" cy="3566160"/>
          </a:xfrm>
        </p:spPr>
        <p:txBody>
          <a:bodyPr vert="horz" lIns="91440" tIns="45720" rIns="91440" bIns="45720" rtlCol="0" anchor="b">
            <a:normAutofit/>
          </a:bodyPr>
          <a:lstStyle/>
          <a:p>
            <a:pPr algn="l"/>
            <a:r>
              <a:rPr lang="en-US" sz="3200" b="1" dirty="0">
                <a:solidFill>
                  <a:schemeClr val="tx1"/>
                </a:solidFill>
                <a:latin typeface="+mj-lt"/>
              </a:rPr>
              <a:t>HARASSMENT AND DISCRIMINATION LAW UPDATE</a:t>
            </a:r>
            <a:br>
              <a:rPr lang="en-US" sz="2900" b="1" dirty="0">
                <a:solidFill>
                  <a:schemeClr val="tx1"/>
                </a:solidFill>
                <a:latin typeface="+mj-lt"/>
              </a:rPr>
            </a:br>
            <a:endParaRPr lang="en-US" sz="2900" dirty="0">
              <a:solidFill>
                <a:schemeClr val="tx1"/>
              </a:solidFill>
              <a:latin typeface="+mj-lt"/>
            </a:endParaRPr>
          </a:p>
        </p:txBody>
      </p:sp>
      <p:pic>
        <p:nvPicPr>
          <p:cNvPr id="5" name="Picture Placeholder 4"/>
          <p:cNvPicPr>
            <a:picLocks noGrp="1" noChangeAspect="1"/>
          </p:cNvPicPr>
          <p:nvPr>
            <p:ph type="pic" sz="quarter" idx="14"/>
          </p:nvPr>
        </p:nvPicPr>
        <p:blipFill rotWithShape="1">
          <a:blip r:embed="rId2"/>
          <a:srcRect l="2761" r="47024" b="-1"/>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xt Placeholder 3"/>
          <p:cNvSpPr>
            <a:spLocks noGrp="1"/>
          </p:cNvSpPr>
          <p:nvPr>
            <p:ph type="body" idx="1"/>
          </p:nvPr>
        </p:nvSpPr>
        <p:spPr>
          <a:xfrm>
            <a:off x="623888" y="4789426"/>
            <a:ext cx="7886700" cy="1500187"/>
          </a:xfrm>
        </p:spPr>
        <p:txBody>
          <a:bodyPr/>
          <a:lstStyle/>
          <a:p>
            <a:endParaRPr lang="en-US" b="1" dirty="0">
              <a:solidFill>
                <a:schemeClr val="accent1">
                  <a:lumMod val="50000"/>
                </a:schemeClr>
              </a:solidFill>
            </a:endParaRPr>
          </a:p>
        </p:txBody>
      </p:sp>
    </p:spTree>
    <p:extLst>
      <p:ext uri="{BB962C8B-B14F-4D97-AF65-F5344CB8AC3E}">
        <p14:creationId xmlns:p14="http://schemas.microsoft.com/office/powerpoint/2010/main" val="3871539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3162" r="23162"/>
          <a:stretch>
            <a:fillRect/>
          </a:stretch>
        </p:blipFill>
        <p:spPr>
          <a:xfrm>
            <a:off x="6457950" y="1420813"/>
            <a:ext cx="2479675" cy="3079750"/>
          </a:xfrm>
        </p:spPr>
      </p:pic>
      <p:sp>
        <p:nvSpPr>
          <p:cNvPr id="5" name="Title 4"/>
          <p:cNvSpPr>
            <a:spLocks noGrp="1"/>
          </p:cNvSpPr>
          <p:nvPr>
            <p:ph type="title"/>
          </p:nvPr>
        </p:nvSpPr>
        <p:spPr>
          <a:xfrm>
            <a:off x="1271357" y="312738"/>
            <a:ext cx="6958244" cy="701789"/>
          </a:xfrm>
        </p:spPr>
        <p:txBody>
          <a:bodyPr>
            <a:normAutofit fontScale="90000"/>
          </a:bodyPr>
          <a:lstStyle/>
          <a:p>
            <a:r>
              <a:rPr lang="en-US" dirty="0"/>
              <a:t>NEW ANTI-HARASSMENT POLICY</a:t>
            </a:r>
          </a:p>
        </p:txBody>
      </p:sp>
      <p:sp>
        <p:nvSpPr>
          <p:cNvPr id="8" name="Text Placeholder 7"/>
          <p:cNvSpPr>
            <a:spLocks noGrp="1"/>
          </p:cNvSpPr>
          <p:nvPr>
            <p:ph type="body" sz="quarter" idx="15"/>
          </p:nvPr>
        </p:nvSpPr>
        <p:spPr>
          <a:xfrm>
            <a:off x="313509" y="1258713"/>
            <a:ext cx="6284405" cy="1179687"/>
          </a:xfrm>
        </p:spPr>
        <p:txBody>
          <a:bodyPr>
            <a:normAutofit fontScale="85000" lnSpcReduction="10000"/>
          </a:bodyPr>
          <a:lstStyle/>
          <a:p>
            <a:r>
              <a:rPr lang="en-US" dirty="0">
                <a:hlinkClick r:id="rId3"/>
              </a:rPr>
              <a:t>https://dol.ny.gov/news/new-york-state-department-labor-unveils-strengthened-sexual-harassment-prevention-policy</a:t>
            </a:r>
            <a:r>
              <a:rPr lang="en-US" dirty="0"/>
              <a:t> </a:t>
            </a:r>
          </a:p>
        </p:txBody>
      </p:sp>
      <p:sp>
        <p:nvSpPr>
          <p:cNvPr id="9" name="TextBox 8"/>
          <p:cNvSpPr txBox="1"/>
          <p:nvPr/>
        </p:nvSpPr>
        <p:spPr>
          <a:xfrm>
            <a:off x="447493" y="2369727"/>
            <a:ext cx="7782108" cy="4524315"/>
          </a:xfrm>
          <a:prstGeom prst="rect">
            <a:avLst/>
          </a:prstGeom>
          <a:noFill/>
        </p:spPr>
        <p:txBody>
          <a:bodyPr wrap="square" rtlCol="0">
            <a:spAutoFit/>
          </a:bodyPr>
          <a:lstStyle/>
          <a:p>
            <a:pPr marL="285750" lvl="0" indent="-285750">
              <a:buFont typeface="Arial" panose="020B0604020202020204" pitchFamily="34" charset="0"/>
              <a:buChar char="•"/>
            </a:pPr>
            <a:r>
              <a:rPr lang="en-US" sz="3000" dirty="0"/>
              <a:t>Expanded Explanation of Supervisor responsibilities</a:t>
            </a:r>
          </a:p>
          <a:p>
            <a:pPr marL="285750" lvl="0" indent="-285750">
              <a:buFont typeface="Arial" panose="020B0604020202020204" pitchFamily="34" charset="0"/>
              <a:buChar char="•"/>
            </a:pPr>
            <a:r>
              <a:rPr lang="en-US" sz="3000" dirty="0"/>
              <a:t>Include remote workers</a:t>
            </a:r>
          </a:p>
          <a:p>
            <a:pPr marL="285750" lvl="0" indent="-285750">
              <a:buFont typeface="Arial" panose="020B0604020202020204" pitchFamily="34" charset="0"/>
              <a:buChar char="•"/>
            </a:pPr>
            <a:r>
              <a:rPr lang="en-US" sz="3000" dirty="0"/>
              <a:t>Defines different gender identities and expands on gender discrimination</a:t>
            </a:r>
          </a:p>
          <a:p>
            <a:pPr marL="285750" lvl="0" indent="-285750">
              <a:buFont typeface="Arial" panose="020B0604020202020204" pitchFamily="34" charset="0"/>
              <a:buChar char="•"/>
            </a:pPr>
            <a:r>
              <a:rPr lang="en-US" sz="3000" dirty="0"/>
              <a:t>Provides examples of sexual harassment and retaliation across a broader spectrum of careers. </a:t>
            </a:r>
          </a:p>
          <a:p>
            <a:pPr marL="285750" lvl="0" indent="-285750">
              <a:buFont typeface="Arial" panose="020B0604020202020204" pitchFamily="34" charset="0"/>
              <a:buChar char="•"/>
            </a:pPr>
            <a:r>
              <a:rPr lang="en-US" sz="3000" dirty="0"/>
              <a:t>Includes bystander intervention methods </a:t>
            </a:r>
          </a:p>
          <a:p>
            <a:pPr lvl="0"/>
            <a:endParaRPr lang="en-US" dirty="0"/>
          </a:p>
        </p:txBody>
      </p:sp>
    </p:spTree>
    <p:extLst>
      <p:ext uri="{BB962C8B-B14F-4D97-AF65-F5344CB8AC3E}">
        <p14:creationId xmlns:p14="http://schemas.microsoft.com/office/powerpoint/2010/main" val="898090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DISCLAIMER</a:t>
            </a:r>
          </a:p>
        </p:txBody>
      </p:sp>
      <p:sp>
        <p:nvSpPr>
          <p:cNvPr id="3" name="Content Placeholder 2"/>
          <p:cNvSpPr>
            <a:spLocks noGrp="1"/>
          </p:cNvSpPr>
          <p:nvPr>
            <p:ph idx="1"/>
          </p:nvPr>
        </p:nvSpPr>
        <p:spPr>
          <a:xfrm>
            <a:off x="628650" y="1676400"/>
            <a:ext cx="7886700" cy="4351338"/>
          </a:xfrm>
        </p:spPr>
        <p:txBody>
          <a:bodyPr>
            <a:normAutofit/>
          </a:bodyPr>
          <a:lstStyle/>
          <a:p>
            <a:pPr marL="457200" indent="-457200">
              <a:spcBef>
                <a:spcPts val="1200"/>
              </a:spcBef>
              <a:spcAft>
                <a:spcPts val="1200"/>
              </a:spcAft>
              <a:buFont typeface="Wingdings" panose="05000000000000000000" pitchFamily="2" charset="2"/>
              <a:buChar char="§"/>
            </a:pPr>
            <a:r>
              <a:rPr lang="en-US" dirty="0"/>
              <a:t>This presentation is not intended to </a:t>
            </a:r>
            <a:br>
              <a:rPr lang="en-US" dirty="0"/>
            </a:br>
            <a:r>
              <a:rPr lang="en-US" dirty="0"/>
              <a:t>be legal advice. It is for information only.</a:t>
            </a:r>
          </a:p>
          <a:p>
            <a:pPr marL="457200" indent="-457200">
              <a:spcBef>
                <a:spcPts val="1200"/>
              </a:spcBef>
              <a:spcAft>
                <a:spcPts val="1200"/>
              </a:spcAft>
              <a:buFont typeface="Wingdings" panose="05000000000000000000" pitchFamily="2" charset="2"/>
              <a:buChar char="§"/>
            </a:pPr>
            <a:r>
              <a:rPr lang="en-US" dirty="0"/>
              <a:t> This may be considered attorney advertising. You should not rely on it as legal advice.</a:t>
            </a:r>
          </a:p>
          <a:p>
            <a:pPr marL="457200" indent="-457200">
              <a:spcBef>
                <a:spcPts val="1200"/>
              </a:spcBef>
              <a:spcAft>
                <a:spcPts val="1200"/>
              </a:spcAft>
              <a:buFont typeface="Wingdings" panose="05000000000000000000" pitchFamily="2" charset="2"/>
              <a:buChar char="§"/>
            </a:pPr>
            <a:r>
              <a:rPr lang="en-US" dirty="0"/>
              <a:t>Please contact an attorney to discuss your specific situation.</a:t>
            </a:r>
          </a:p>
        </p:txBody>
      </p:sp>
      <p:pic>
        <p:nvPicPr>
          <p:cNvPr id="9" name="Content Placeholder 7" descr="Warning">
            <a:extLst>
              <a:ext uri="{FF2B5EF4-FFF2-40B4-BE49-F238E27FC236}">
                <a16:creationId xmlns:a16="http://schemas.microsoft.com/office/drawing/2014/main" id="{4D669A4D-748D-448A-9A5A-2D6BEA196A2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06936" y="117951"/>
            <a:ext cx="914400" cy="914400"/>
          </a:xfrm>
          <a:prstGeom prst="rect">
            <a:avLst/>
          </a:prstGeom>
        </p:spPr>
      </p:pic>
      <p:pic>
        <p:nvPicPr>
          <p:cNvPr id="10" name="Content Placeholder 7" descr="Warning">
            <a:extLst>
              <a:ext uri="{FF2B5EF4-FFF2-40B4-BE49-F238E27FC236}">
                <a16:creationId xmlns:a16="http://schemas.microsoft.com/office/drawing/2014/main" id="{8BE5DF52-E1F7-4CCB-880A-4C10E90947B0}"/>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25869" y="5456463"/>
            <a:ext cx="1026706" cy="1026706"/>
          </a:xfrm>
          <a:prstGeom prst="rect">
            <a:avLst/>
          </a:prstGeom>
        </p:spPr>
      </p:pic>
    </p:spTree>
    <p:extLst>
      <p:ext uri="{BB962C8B-B14F-4D97-AF65-F5344CB8AC3E}">
        <p14:creationId xmlns:p14="http://schemas.microsoft.com/office/powerpoint/2010/main" val="4117724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DAFA026-D113-643E-7FC7-EE986414D63F}"/>
              </a:ext>
            </a:extLst>
          </p:cNvPr>
          <p:cNvPicPr>
            <a:picLocks noGrp="1" noChangeAspect="1"/>
          </p:cNvPicPr>
          <p:nvPr>
            <p:ph type="pic" sz="quarter" idx="14"/>
          </p:nvPr>
        </p:nvPicPr>
        <p:blipFill>
          <a:blip r:embed="rId2"/>
          <a:srcRect l="36170" r="36170"/>
          <a:stretch>
            <a:fillRect/>
          </a:stretch>
        </p:blipFill>
        <p:spPr>
          <a:prstGeom prst="rect">
            <a:avLst/>
          </a:prstGeom>
        </p:spPr>
      </p:pic>
      <p:sp>
        <p:nvSpPr>
          <p:cNvPr id="3" name="Title 2">
            <a:extLst>
              <a:ext uri="{FF2B5EF4-FFF2-40B4-BE49-F238E27FC236}">
                <a16:creationId xmlns:a16="http://schemas.microsoft.com/office/drawing/2014/main" id="{C027B609-EF9C-32A4-EDD6-FA51545F3CBF}"/>
              </a:ext>
            </a:extLst>
          </p:cNvPr>
          <p:cNvSpPr>
            <a:spLocks noGrp="1"/>
          </p:cNvSpPr>
          <p:nvPr>
            <p:ph type="title"/>
          </p:nvPr>
        </p:nvSpPr>
        <p:spPr/>
        <p:txBody>
          <a:bodyPr>
            <a:normAutofit fontScale="90000"/>
          </a:bodyPr>
          <a:lstStyle/>
          <a:p>
            <a:r>
              <a:rPr lang="en-US" dirty="0"/>
              <a:t>NEW ANTI-HARASSMENT TRAINING MATERIALS </a:t>
            </a:r>
          </a:p>
        </p:txBody>
      </p:sp>
      <p:sp>
        <p:nvSpPr>
          <p:cNvPr id="6" name="Content Placeholder 5">
            <a:extLst>
              <a:ext uri="{FF2B5EF4-FFF2-40B4-BE49-F238E27FC236}">
                <a16:creationId xmlns:a16="http://schemas.microsoft.com/office/drawing/2014/main" id="{56E61D9B-376D-C4D9-5F6A-10F971ABAA54}"/>
              </a:ext>
            </a:extLst>
          </p:cNvPr>
          <p:cNvSpPr>
            <a:spLocks noGrp="1"/>
          </p:cNvSpPr>
          <p:nvPr>
            <p:ph idx="1"/>
          </p:nvPr>
        </p:nvSpPr>
        <p:spPr/>
        <p:txBody>
          <a:bodyPr/>
          <a:lstStyle/>
          <a:p>
            <a:r>
              <a:rPr lang="en-US" dirty="0">
                <a:hlinkClick r:id="rId3"/>
              </a:rPr>
              <a:t>https://www.ny.gov/combating-sexual-harassment-workplace/sexual-harassment-prevention-model-policy-and-training</a:t>
            </a:r>
            <a:r>
              <a:rPr lang="en-US" dirty="0"/>
              <a:t> </a:t>
            </a:r>
          </a:p>
          <a:p>
            <a:pPr lvl="1"/>
            <a:r>
              <a:rPr lang="en-US" dirty="0"/>
              <a:t>Video</a:t>
            </a:r>
          </a:p>
          <a:p>
            <a:pPr lvl="1"/>
            <a:r>
              <a:rPr lang="en-US" dirty="0"/>
              <a:t>Question Sheet</a:t>
            </a:r>
          </a:p>
        </p:txBody>
      </p:sp>
    </p:spTree>
    <p:extLst>
      <p:ext uri="{BB962C8B-B14F-4D97-AF65-F5344CB8AC3E}">
        <p14:creationId xmlns:p14="http://schemas.microsoft.com/office/powerpoint/2010/main" val="1370321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p:sp>
      <p:sp>
        <p:nvSpPr>
          <p:cNvPr id="4" name="Title 3"/>
          <p:cNvSpPr>
            <a:spLocks noGrp="1"/>
          </p:cNvSpPr>
          <p:nvPr>
            <p:ph type="title"/>
          </p:nvPr>
        </p:nvSpPr>
        <p:spPr>
          <a:xfrm>
            <a:off x="35868" y="302015"/>
            <a:ext cx="7886700" cy="701789"/>
          </a:xfrm>
        </p:spPr>
        <p:txBody>
          <a:bodyPr>
            <a:normAutofit fontScale="90000"/>
          </a:bodyPr>
          <a:lstStyle/>
          <a:p>
            <a:r>
              <a:rPr lang="en-US" dirty="0"/>
              <a:t>NEW 1-800 NUMBER FOR </a:t>
            </a:r>
            <a:br>
              <a:rPr lang="en-US" dirty="0"/>
            </a:br>
            <a:r>
              <a:rPr lang="en-US" dirty="0"/>
              <a:t>HARASSMENT CLAIMS </a:t>
            </a:r>
          </a:p>
        </p:txBody>
      </p:sp>
      <p:pic>
        <p:nvPicPr>
          <p:cNvPr id="5" name="Picture Placeholder 4"/>
          <p:cNvPicPr>
            <a:picLocks noGrp="1" noChangeAspect="1"/>
          </p:cNvPicPr>
          <p:nvPr>
            <p:ph type="pic" sz="quarter" idx="4294967295"/>
          </p:nvPr>
        </p:nvPicPr>
        <p:blipFill>
          <a:blip r:embed="rId3"/>
          <a:srcRect l="5450" r="5450"/>
          <a:stretch>
            <a:fillRect/>
          </a:stretch>
        </p:blipFill>
        <p:spPr>
          <a:xfrm>
            <a:off x="0" y="1732370"/>
            <a:ext cx="9144000" cy="4356100"/>
          </a:xfrm>
          <a:prstGeom prst="rect">
            <a:avLst/>
          </a:prstGeom>
        </p:spPr>
      </p:pic>
      <p:sp>
        <p:nvSpPr>
          <p:cNvPr id="2" name="TextBox 1"/>
          <p:cNvSpPr txBox="1"/>
          <p:nvPr/>
        </p:nvSpPr>
        <p:spPr>
          <a:xfrm>
            <a:off x="-18235" y="6088470"/>
            <a:ext cx="7576946" cy="553998"/>
          </a:xfrm>
          <a:prstGeom prst="rect">
            <a:avLst/>
          </a:prstGeom>
          <a:noFill/>
        </p:spPr>
        <p:txBody>
          <a:bodyPr wrap="none" rtlCol="0">
            <a:spAutoFit/>
          </a:bodyPr>
          <a:lstStyle/>
          <a:p>
            <a:r>
              <a:rPr lang="en-US" sz="3000" b="1" dirty="0">
                <a:hlinkClick r:id="rId4"/>
              </a:rPr>
              <a:t>https://dhr.ny.gov/sexual-harassment-hotline</a:t>
            </a:r>
            <a:r>
              <a:rPr lang="en-US" sz="3000" b="1" dirty="0"/>
              <a:t> </a:t>
            </a:r>
          </a:p>
        </p:txBody>
      </p:sp>
    </p:spTree>
    <p:extLst>
      <p:ext uri="{BB962C8B-B14F-4D97-AF65-F5344CB8AC3E}">
        <p14:creationId xmlns:p14="http://schemas.microsoft.com/office/powerpoint/2010/main" val="1487605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37044" r="37044"/>
          <a:stretch>
            <a:fillRect/>
          </a:stretch>
        </p:blipFill>
        <p:spPr/>
      </p:pic>
      <p:sp>
        <p:nvSpPr>
          <p:cNvPr id="6" name="Title 5"/>
          <p:cNvSpPr>
            <a:spLocks noGrp="1"/>
          </p:cNvSpPr>
          <p:nvPr>
            <p:ph type="title"/>
          </p:nvPr>
        </p:nvSpPr>
        <p:spPr>
          <a:xfrm>
            <a:off x="2037635" y="354725"/>
            <a:ext cx="5684431" cy="1127173"/>
          </a:xfrm>
        </p:spPr>
        <p:txBody>
          <a:bodyPr>
            <a:normAutofit fontScale="90000"/>
          </a:bodyPr>
          <a:lstStyle/>
          <a:p>
            <a:r>
              <a:rPr lang="en-US" dirty="0"/>
              <a:t>ADDITION OF NEW CATEGORIES OF PROTECTION</a:t>
            </a:r>
          </a:p>
        </p:txBody>
      </p:sp>
      <p:sp>
        <p:nvSpPr>
          <p:cNvPr id="7" name="Content Placeholder 6"/>
          <p:cNvSpPr>
            <a:spLocks noGrp="1"/>
          </p:cNvSpPr>
          <p:nvPr>
            <p:ph idx="1"/>
          </p:nvPr>
        </p:nvSpPr>
        <p:spPr/>
        <p:txBody>
          <a:bodyPr>
            <a:normAutofit lnSpcReduction="10000"/>
          </a:bodyPr>
          <a:lstStyle/>
          <a:p>
            <a:r>
              <a:rPr lang="en-US" dirty="0"/>
              <a:t>New law adds citizenship and immigration status </a:t>
            </a:r>
          </a:p>
          <a:p>
            <a:r>
              <a:rPr lang="en-US" dirty="0"/>
              <a:t>“citizenship of any person or the immigration status of any person who is not a citizen of the United States” </a:t>
            </a:r>
          </a:p>
          <a:p>
            <a:r>
              <a:rPr lang="en-US" dirty="0"/>
              <a:t>Can still determine authorization to work status</a:t>
            </a:r>
          </a:p>
        </p:txBody>
      </p:sp>
    </p:spTree>
    <p:extLst>
      <p:ext uri="{BB962C8B-B14F-4D97-AF65-F5344CB8AC3E}">
        <p14:creationId xmlns:p14="http://schemas.microsoft.com/office/powerpoint/2010/main" val="84124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THIS APPLIES TO EVERYONE</a:t>
            </a:r>
          </a:p>
        </p:txBody>
      </p:sp>
      <p:sp>
        <p:nvSpPr>
          <p:cNvPr id="10" name="Content Placeholder 9"/>
          <p:cNvSpPr>
            <a:spLocks noGrp="1"/>
          </p:cNvSpPr>
          <p:nvPr>
            <p:ph idx="1"/>
          </p:nvPr>
        </p:nvSpPr>
        <p:spPr>
          <a:xfrm>
            <a:off x="628650" y="1825625"/>
            <a:ext cx="4143647" cy="4351338"/>
          </a:xfrm>
        </p:spPr>
        <p:txBody>
          <a:bodyPr>
            <a:normAutofit fontScale="92500" lnSpcReduction="10000"/>
          </a:bodyPr>
          <a:lstStyle/>
          <a:p>
            <a:r>
              <a:rPr lang="en-US" dirty="0"/>
              <a:t>REMEMBER TO UPDATE YOUR POLICY </a:t>
            </a:r>
          </a:p>
          <a:p>
            <a:r>
              <a:rPr lang="en-US" dirty="0"/>
              <a:t>Must provide information to employees on hiring AND at annual training.  Remote/hybrid employees must have it electronically</a:t>
            </a:r>
          </a:p>
        </p:txBody>
      </p:sp>
      <p:pic>
        <p:nvPicPr>
          <p:cNvPr id="17" name="Picture Placeholder 16"/>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3992" r="33992"/>
          <a:stretch>
            <a:fillRect/>
          </a:stretch>
        </p:blipFill>
        <p:spPr/>
      </p:pic>
    </p:spTree>
    <p:extLst>
      <p:ext uri="{BB962C8B-B14F-4D97-AF65-F5344CB8AC3E}">
        <p14:creationId xmlns:p14="http://schemas.microsoft.com/office/powerpoint/2010/main" val="945696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Placeholder 1">
            <a:extLst>
              <a:ext uri="{FF2B5EF4-FFF2-40B4-BE49-F238E27FC236}">
                <a16:creationId xmlns:a16="http://schemas.microsoft.com/office/drawing/2014/main" id="{9240637F-7E55-8BC8-3D39-685A34E149C8}"/>
              </a:ext>
            </a:extLst>
          </p:cNvPr>
          <p:cNvPicPr>
            <a:picLocks noGrp="1" noChangeAspect="1"/>
          </p:cNvPicPr>
          <p:nvPr>
            <p:ph type="pic" sz="quarter" idx="14"/>
          </p:nvPr>
        </p:nvPicPr>
        <p:blipFill rotWithShape="1">
          <a:blip r:embed="rId2">
            <a:alphaModFix amt="50000"/>
          </a:blip>
          <a:srcRect l="17040" r="12960"/>
          <a:stretch/>
        </p:blipFill>
        <p:spPr>
          <a:xfrm>
            <a:off x="20" y="1"/>
            <a:ext cx="9143980" cy="6857999"/>
          </a:xfrm>
          <a:prstGeom prst="rect">
            <a:avLst/>
          </a:prstGeom>
        </p:spPr>
      </p:pic>
      <p:sp>
        <p:nvSpPr>
          <p:cNvPr id="6" name="Title 5">
            <a:extLst>
              <a:ext uri="{FF2B5EF4-FFF2-40B4-BE49-F238E27FC236}">
                <a16:creationId xmlns:a16="http://schemas.microsoft.com/office/drawing/2014/main" id="{D100782C-935F-0E5E-980C-6712A3872F8D}"/>
              </a:ext>
            </a:extLst>
          </p:cNvPr>
          <p:cNvSpPr>
            <a:spLocks noGrp="1"/>
          </p:cNvSpPr>
          <p:nvPr>
            <p:ph type="title"/>
          </p:nvPr>
        </p:nvSpPr>
        <p:spPr>
          <a:xfrm>
            <a:off x="1143000" y="1122362"/>
            <a:ext cx="6858000" cy="2900518"/>
          </a:xfrm>
        </p:spPr>
        <p:txBody>
          <a:bodyPr vert="horz" lIns="91440" tIns="45720" rIns="91440" bIns="45720" rtlCol="0" anchor="b">
            <a:normAutofit/>
          </a:bodyPr>
          <a:lstStyle/>
          <a:p>
            <a:r>
              <a:rPr lang="en-US" sz="5600">
                <a:solidFill>
                  <a:srgbClr val="FFFFFF"/>
                </a:solidFill>
                <a:latin typeface="+mj-lt"/>
              </a:rPr>
              <a:t>EQUAL EMPLOYMENT OPPORTUNITY COMMISSION UPDATE</a:t>
            </a:r>
          </a:p>
        </p:txBody>
      </p:sp>
      <p:sp>
        <p:nvSpPr>
          <p:cNvPr id="7" name="Text Placeholder 6">
            <a:extLst>
              <a:ext uri="{FF2B5EF4-FFF2-40B4-BE49-F238E27FC236}">
                <a16:creationId xmlns:a16="http://schemas.microsoft.com/office/drawing/2014/main" id="{D22796BE-B575-59C4-2F63-09EC6C2AA5F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984316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61FE4C3-1E94-68A1-4266-512896ECD4C7}"/>
              </a:ext>
            </a:extLst>
          </p:cNvPr>
          <p:cNvSpPr>
            <a:spLocks noGrp="1"/>
          </p:cNvSpPr>
          <p:nvPr>
            <p:ph type="pic" sz="quarter" idx="14"/>
          </p:nvPr>
        </p:nvSpPr>
        <p:spPr/>
      </p:sp>
      <p:sp>
        <p:nvSpPr>
          <p:cNvPr id="5" name="Title 4">
            <a:extLst>
              <a:ext uri="{FF2B5EF4-FFF2-40B4-BE49-F238E27FC236}">
                <a16:creationId xmlns:a16="http://schemas.microsoft.com/office/drawing/2014/main" id="{CC9D74CF-BC7F-5A3C-C888-0ECCBEA9AE9F}"/>
              </a:ext>
            </a:extLst>
          </p:cNvPr>
          <p:cNvSpPr>
            <a:spLocks noGrp="1"/>
          </p:cNvSpPr>
          <p:nvPr>
            <p:ph type="title"/>
          </p:nvPr>
        </p:nvSpPr>
        <p:spPr>
          <a:xfrm>
            <a:off x="360403" y="261629"/>
            <a:ext cx="8482337" cy="701789"/>
          </a:xfrm>
        </p:spPr>
        <p:txBody>
          <a:bodyPr>
            <a:normAutofit fontScale="90000"/>
          </a:bodyPr>
          <a:lstStyle/>
          <a:p>
            <a:r>
              <a:rPr lang="en-US" dirty="0"/>
              <a:t>PROPOSED UPDATED GUIDANCE ON </a:t>
            </a:r>
            <a:br>
              <a:rPr lang="en-US" dirty="0"/>
            </a:br>
            <a:r>
              <a:rPr lang="en-US" dirty="0"/>
              <a:t>PREVENTING HARASSMENT</a:t>
            </a:r>
          </a:p>
        </p:txBody>
      </p:sp>
      <p:sp>
        <p:nvSpPr>
          <p:cNvPr id="6" name="Content Placeholder 5">
            <a:extLst>
              <a:ext uri="{FF2B5EF4-FFF2-40B4-BE49-F238E27FC236}">
                <a16:creationId xmlns:a16="http://schemas.microsoft.com/office/drawing/2014/main" id="{6E59C5F3-4451-29CB-4093-D6697020EF98}"/>
              </a:ext>
            </a:extLst>
          </p:cNvPr>
          <p:cNvSpPr>
            <a:spLocks noGrp="1"/>
          </p:cNvSpPr>
          <p:nvPr>
            <p:ph idx="1"/>
          </p:nvPr>
        </p:nvSpPr>
        <p:spPr/>
        <p:txBody>
          <a:bodyPr/>
          <a:lstStyle/>
          <a:p>
            <a:r>
              <a:rPr lang="en-US" dirty="0"/>
              <a:t>Context Matters</a:t>
            </a:r>
          </a:p>
          <a:p>
            <a:r>
              <a:rPr lang="en-US" dirty="0"/>
              <a:t>Includes updated and expanded definition of sex and gender based harassment</a:t>
            </a:r>
          </a:p>
          <a:p>
            <a:pPr lvl="1"/>
            <a:r>
              <a:rPr lang="en-US" dirty="0"/>
              <a:t>Includes gender identity</a:t>
            </a:r>
          </a:p>
          <a:p>
            <a:pPr lvl="1"/>
            <a:r>
              <a:rPr lang="en-US" dirty="0"/>
              <a:t>Includes intentionally using wrong pronouns</a:t>
            </a:r>
          </a:p>
          <a:p>
            <a:r>
              <a:rPr lang="en-US" dirty="0"/>
              <a:t>Workplace “culture” does not excuse harassment</a:t>
            </a:r>
          </a:p>
          <a:p>
            <a:r>
              <a:rPr lang="en-US" dirty="0"/>
              <a:t>Employee may be “harassed” by conduct directed at others</a:t>
            </a:r>
          </a:p>
        </p:txBody>
      </p:sp>
      <p:sp>
        <p:nvSpPr>
          <p:cNvPr id="8" name="Text Placeholder 7">
            <a:extLst>
              <a:ext uri="{FF2B5EF4-FFF2-40B4-BE49-F238E27FC236}">
                <a16:creationId xmlns:a16="http://schemas.microsoft.com/office/drawing/2014/main" id="{2959BC34-E94A-80CF-601B-D829BF000F30}"/>
              </a:ext>
            </a:extLst>
          </p:cNvPr>
          <p:cNvSpPr>
            <a:spLocks noGrp="1"/>
          </p:cNvSpPr>
          <p:nvPr>
            <p:ph type="body" sz="quarter" idx="15"/>
          </p:nvPr>
        </p:nvSpPr>
        <p:spPr/>
        <p:txBody>
          <a:bodyPr/>
          <a:lstStyle/>
          <a:p>
            <a:r>
              <a:rPr lang="en-US" dirty="0"/>
              <a:t>Open for Comment Until Nov. 1</a:t>
            </a:r>
          </a:p>
        </p:txBody>
      </p:sp>
    </p:spTree>
    <p:extLst>
      <p:ext uri="{BB962C8B-B14F-4D97-AF65-F5344CB8AC3E}">
        <p14:creationId xmlns:p14="http://schemas.microsoft.com/office/powerpoint/2010/main" val="4005959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2AF9A64-979A-5B63-7CC8-D21360A82740}"/>
              </a:ext>
            </a:extLst>
          </p:cNvPr>
          <p:cNvPicPr>
            <a:picLocks noGrp="1" noChangeAspect="1"/>
          </p:cNvPicPr>
          <p:nvPr>
            <p:ph type="pic" sz="quarter" idx="14"/>
          </p:nvPr>
        </p:nvPicPr>
        <p:blipFill>
          <a:blip r:embed="rId2"/>
          <a:srcRect l="2866" r="2866"/>
          <a:stretch>
            <a:fillRect/>
          </a:stretch>
        </p:blipFill>
        <p:spPr>
          <a:prstGeom prst="rect">
            <a:avLst/>
          </a:prstGeom>
        </p:spPr>
      </p:pic>
      <p:sp>
        <p:nvSpPr>
          <p:cNvPr id="3" name="Title 2">
            <a:extLst>
              <a:ext uri="{FF2B5EF4-FFF2-40B4-BE49-F238E27FC236}">
                <a16:creationId xmlns:a16="http://schemas.microsoft.com/office/drawing/2014/main" id="{50C7E690-A20E-C00E-D60D-B94A36C8DDE3}"/>
              </a:ext>
            </a:extLst>
          </p:cNvPr>
          <p:cNvSpPr>
            <a:spLocks noGrp="1"/>
          </p:cNvSpPr>
          <p:nvPr>
            <p:ph type="title"/>
          </p:nvPr>
        </p:nvSpPr>
        <p:spPr/>
        <p:txBody>
          <a:bodyPr/>
          <a:lstStyle/>
          <a:p>
            <a:r>
              <a:rPr lang="en-US" dirty="0"/>
              <a:t>WHAT ELSE?</a:t>
            </a:r>
          </a:p>
        </p:txBody>
      </p:sp>
      <p:sp>
        <p:nvSpPr>
          <p:cNvPr id="4" name="Content Placeholder 3">
            <a:extLst>
              <a:ext uri="{FF2B5EF4-FFF2-40B4-BE49-F238E27FC236}">
                <a16:creationId xmlns:a16="http://schemas.microsoft.com/office/drawing/2014/main" id="{FCC08D20-9917-7B74-C88E-9F0BB0D5518D}"/>
              </a:ext>
            </a:extLst>
          </p:cNvPr>
          <p:cNvSpPr>
            <a:spLocks noGrp="1"/>
          </p:cNvSpPr>
          <p:nvPr>
            <p:ph idx="1"/>
          </p:nvPr>
        </p:nvSpPr>
        <p:spPr>
          <a:xfrm>
            <a:off x="525869" y="2132202"/>
            <a:ext cx="7027456" cy="4327660"/>
          </a:xfrm>
        </p:spPr>
        <p:txBody>
          <a:bodyPr>
            <a:normAutofit lnSpcReduction="10000"/>
          </a:bodyPr>
          <a:lstStyle/>
          <a:p>
            <a:r>
              <a:rPr lang="en-US" dirty="0"/>
              <a:t>Addresses Remote Work</a:t>
            </a:r>
          </a:p>
          <a:p>
            <a:r>
              <a:rPr lang="en-US" dirty="0"/>
              <a:t>Addresses Temporary Employment Agencies</a:t>
            </a:r>
          </a:p>
          <a:p>
            <a:r>
              <a:rPr lang="en-US" dirty="0"/>
              <a:t>Addresses Social Media and On-line Harassment</a:t>
            </a:r>
          </a:p>
          <a:p>
            <a:r>
              <a:rPr lang="en-US" dirty="0"/>
              <a:t>Provides Updated guidelines on policy issues</a:t>
            </a:r>
          </a:p>
          <a:p>
            <a:r>
              <a:rPr lang="en-US" dirty="0"/>
              <a:t>Provides Updated guidelines on Investigations</a:t>
            </a:r>
          </a:p>
          <a:p>
            <a:pPr lvl="1"/>
            <a:endParaRPr lang="en-US" dirty="0"/>
          </a:p>
        </p:txBody>
      </p:sp>
      <p:sp>
        <p:nvSpPr>
          <p:cNvPr id="5" name="Text Placeholder 4">
            <a:extLst>
              <a:ext uri="{FF2B5EF4-FFF2-40B4-BE49-F238E27FC236}">
                <a16:creationId xmlns:a16="http://schemas.microsoft.com/office/drawing/2014/main" id="{3ED285D7-9F7F-9C89-EA71-29E17448C6C9}"/>
              </a:ext>
            </a:extLst>
          </p:cNvPr>
          <p:cNvSpPr>
            <a:spLocks noGrp="1"/>
          </p:cNvSpPr>
          <p:nvPr>
            <p:ph type="body" sz="quarter" idx="15"/>
          </p:nvPr>
        </p:nvSpPr>
        <p:spPr/>
        <p:txBody>
          <a:bodyPr>
            <a:normAutofit fontScale="77500" lnSpcReduction="20000"/>
          </a:bodyPr>
          <a:lstStyle/>
          <a:p>
            <a:r>
              <a:rPr lang="en-US" b="0" i="0" u="sng" dirty="0">
                <a:solidFill>
                  <a:srgbClr val="005EA2"/>
                </a:solidFill>
                <a:effectLst/>
                <a:latin typeface="Source Sans Pro Web"/>
                <a:hlinkClick r:id="rId3" tooltip="https://www.eeoc.gov/proposed-enforcement-guidance-harassment-workplace"/>
              </a:rPr>
              <a:t>https://www.eeoc.gov/proposed-enforcement-guidance-harassment-workplace</a:t>
            </a:r>
            <a:endParaRPr lang="en-US" dirty="0"/>
          </a:p>
        </p:txBody>
      </p:sp>
    </p:spTree>
    <p:extLst>
      <p:ext uri="{BB962C8B-B14F-4D97-AF65-F5344CB8AC3E}">
        <p14:creationId xmlns:p14="http://schemas.microsoft.com/office/powerpoint/2010/main" val="1859271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E5718B6-3B67-9A82-4508-484AB6A7CEF6}"/>
              </a:ext>
            </a:extLst>
          </p:cNvPr>
          <p:cNvSpPr>
            <a:spLocks noGrp="1"/>
          </p:cNvSpPr>
          <p:nvPr>
            <p:ph type="pic" sz="quarter" idx="14"/>
          </p:nvPr>
        </p:nvSpPr>
        <p:spPr/>
      </p:sp>
      <p:sp>
        <p:nvSpPr>
          <p:cNvPr id="3" name="Title 2">
            <a:extLst>
              <a:ext uri="{FF2B5EF4-FFF2-40B4-BE49-F238E27FC236}">
                <a16:creationId xmlns:a16="http://schemas.microsoft.com/office/drawing/2014/main" id="{3C8BEA92-039C-B746-5AC4-0BA7DE4C064B}"/>
              </a:ext>
            </a:extLst>
          </p:cNvPr>
          <p:cNvSpPr>
            <a:spLocks noGrp="1"/>
          </p:cNvSpPr>
          <p:nvPr>
            <p:ph type="title"/>
          </p:nvPr>
        </p:nvSpPr>
        <p:spPr/>
        <p:txBody>
          <a:bodyPr/>
          <a:lstStyle/>
          <a:p>
            <a:r>
              <a:rPr lang="en-US" dirty="0"/>
              <a:t>ENFORCEMENT PRIORITIES</a:t>
            </a:r>
          </a:p>
        </p:txBody>
      </p:sp>
      <p:sp>
        <p:nvSpPr>
          <p:cNvPr id="4" name="Content Placeholder 3">
            <a:extLst>
              <a:ext uri="{FF2B5EF4-FFF2-40B4-BE49-F238E27FC236}">
                <a16:creationId xmlns:a16="http://schemas.microsoft.com/office/drawing/2014/main" id="{9A23C86C-639A-0D71-EE89-FEF548D465EE}"/>
              </a:ext>
            </a:extLst>
          </p:cNvPr>
          <p:cNvSpPr>
            <a:spLocks noGrp="1"/>
          </p:cNvSpPr>
          <p:nvPr>
            <p:ph idx="1"/>
          </p:nvPr>
        </p:nvSpPr>
        <p:spPr/>
        <p:txBody>
          <a:bodyPr>
            <a:normAutofit fontScale="92500" lnSpcReduction="10000"/>
          </a:bodyPr>
          <a:lstStyle/>
          <a:p>
            <a:r>
              <a:rPr lang="en-US" dirty="0"/>
              <a:t>Focus on Underserved Workers</a:t>
            </a:r>
          </a:p>
          <a:p>
            <a:r>
              <a:rPr lang="en-US" dirty="0"/>
              <a:t>Recruitment and Training Policies</a:t>
            </a:r>
          </a:p>
          <a:p>
            <a:r>
              <a:rPr lang="en-US" dirty="0"/>
              <a:t>Focus on Increased Use of Technology</a:t>
            </a:r>
          </a:p>
          <a:p>
            <a:r>
              <a:rPr lang="en-US" dirty="0"/>
              <a:t>Emerging Issues</a:t>
            </a:r>
          </a:p>
          <a:p>
            <a:pPr lvl="1"/>
            <a:r>
              <a:rPr lang="en-US" dirty="0"/>
              <a:t>Pregnancy and Childbirth</a:t>
            </a:r>
          </a:p>
          <a:p>
            <a:pPr lvl="1"/>
            <a:r>
              <a:rPr lang="en-US" dirty="0"/>
              <a:t>Long Covid</a:t>
            </a:r>
          </a:p>
          <a:p>
            <a:pPr lvl="1"/>
            <a:r>
              <a:rPr lang="en-US" dirty="0"/>
              <a:t>Technology</a:t>
            </a:r>
          </a:p>
          <a:p>
            <a:r>
              <a:rPr lang="en-US" dirty="0"/>
              <a:t>“Legal Issues”—Waivers, NDA, Non-Disparagement</a:t>
            </a:r>
          </a:p>
        </p:txBody>
      </p:sp>
      <p:sp>
        <p:nvSpPr>
          <p:cNvPr id="5" name="Text Placeholder 4">
            <a:extLst>
              <a:ext uri="{FF2B5EF4-FFF2-40B4-BE49-F238E27FC236}">
                <a16:creationId xmlns:a16="http://schemas.microsoft.com/office/drawing/2014/main" id="{1431B526-A5A3-57C7-E7A9-0A6328DEFEBA}"/>
              </a:ext>
            </a:extLst>
          </p:cNvPr>
          <p:cNvSpPr>
            <a:spLocks noGrp="1"/>
          </p:cNvSpPr>
          <p:nvPr>
            <p:ph type="body" sz="quarter" idx="15"/>
          </p:nvPr>
        </p:nvSpPr>
        <p:spPr/>
        <p:txBody>
          <a:bodyPr>
            <a:normAutofit fontScale="77500" lnSpcReduction="20000"/>
          </a:bodyPr>
          <a:lstStyle/>
          <a:p>
            <a:r>
              <a:rPr lang="en-US" dirty="0"/>
              <a:t>https://www.eeoc.gov/strategic-enforcement-plan-fiscal-years-2024-2028</a:t>
            </a:r>
          </a:p>
        </p:txBody>
      </p:sp>
    </p:spTree>
    <p:extLst>
      <p:ext uri="{BB962C8B-B14F-4D97-AF65-F5344CB8AC3E}">
        <p14:creationId xmlns:p14="http://schemas.microsoft.com/office/powerpoint/2010/main" val="2502295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p:sp>
      <p:sp>
        <p:nvSpPr>
          <p:cNvPr id="6" name="Title 5"/>
          <p:cNvSpPr>
            <a:spLocks noGrp="1"/>
          </p:cNvSpPr>
          <p:nvPr>
            <p:ph type="title"/>
          </p:nvPr>
        </p:nvSpPr>
        <p:spPr/>
        <p:txBody>
          <a:bodyPr/>
          <a:lstStyle/>
          <a:p>
            <a:r>
              <a:rPr lang="en-US" dirty="0"/>
              <a:t>PREGNANT WORKER’S FAIRNESS ACT</a:t>
            </a:r>
          </a:p>
        </p:txBody>
      </p:sp>
      <p:sp>
        <p:nvSpPr>
          <p:cNvPr id="7" name="Text Placeholder 6"/>
          <p:cNvSpPr>
            <a:spLocks noGrp="1"/>
          </p:cNvSpPr>
          <p:nvPr>
            <p:ph type="body" idx="1"/>
          </p:nvPr>
        </p:nvSpPr>
        <p:spPr>
          <a:xfrm>
            <a:off x="623888" y="4660106"/>
            <a:ext cx="7886700" cy="1500187"/>
          </a:xfrm>
        </p:spPr>
        <p:txBody>
          <a:bodyPr>
            <a:normAutofit fontScale="70000" lnSpcReduction="20000"/>
          </a:bodyPr>
          <a:lstStyle/>
          <a:p>
            <a:r>
              <a:rPr lang="en-US" dirty="0">
                <a:hlinkClick r:id="rId3"/>
              </a:rPr>
              <a:t>https://www.congress.gov/117/bills/hr2617/BILLS-117hr2617enr.pdf#page=1626</a:t>
            </a:r>
          </a:p>
          <a:p>
            <a:endParaRPr lang="en-US" dirty="0">
              <a:hlinkClick r:id="rId3"/>
            </a:endParaRPr>
          </a:p>
          <a:p>
            <a:r>
              <a:rPr lang="en-US" dirty="0">
                <a:hlinkClick r:id="rId3"/>
              </a:rPr>
              <a:t>https://www.eeoc.gov/wysk/what-you-should-know-about-pregnant-workers-fairness-act</a:t>
            </a:r>
            <a:r>
              <a:rPr lang="en-US" dirty="0"/>
              <a:t> </a:t>
            </a:r>
          </a:p>
        </p:txBody>
      </p:sp>
      <p:pic>
        <p:nvPicPr>
          <p:cNvPr id="2" name="Picture 1"/>
          <p:cNvPicPr>
            <a:picLocks noChangeAspect="1"/>
          </p:cNvPicPr>
          <p:nvPr/>
        </p:nvPicPr>
        <p:blipFill>
          <a:blip r:embed="rId4"/>
          <a:stretch>
            <a:fillRect/>
          </a:stretch>
        </p:blipFill>
        <p:spPr>
          <a:xfrm>
            <a:off x="2168430" y="209005"/>
            <a:ext cx="4754883" cy="3169922"/>
          </a:xfrm>
          <a:prstGeom prst="rect">
            <a:avLst/>
          </a:prstGeom>
        </p:spPr>
      </p:pic>
    </p:spTree>
    <p:extLst>
      <p:ext uri="{BB962C8B-B14F-4D97-AF65-F5344CB8AC3E}">
        <p14:creationId xmlns:p14="http://schemas.microsoft.com/office/powerpoint/2010/main" val="2557077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3193" r="23193"/>
          <a:stretch>
            <a:fillRect/>
          </a:stretch>
        </p:blipFill>
        <p:spPr/>
      </p:pic>
      <p:sp>
        <p:nvSpPr>
          <p:cNvPr id="5" name="Title 4"/>
          <p:cNvSpPr>
            <a:spLocks noGrp="1"/>
          </p:cNvSpPr>
          <p:nvPr>
            <p:ph type="title"/>
          </p:nvPr>
        </p:nvSpPr>
        <p:spPr/>
        <p:txBody>
          <a:bodyPr/>
          <a:lstStyle/>
          <a:p>
            <a:r>
              <a:rPr lang="en-US" dirty="0"/>
              <a:t>OVERVIEW OF THE LAW</a:t>
            </a:r>
          </a:p>
        </p:txBody>
      </p:sp>
      <p:sp>
        <p:nvSpPr>
          <p:cNvPr id="6" name="Content Placeholder 5"/>
          <p:cNvSpPr>
            <a:spLocks noGrp="1"/>
          </p:cNvSpPr>
          <p:nvPr>
            <p:ph idx="1"/>
          </p:nvPr>
        </p:nvSpPr>
        <p:spPr>
          <a:xfrm>
            <a:off x="525869" y="1849303"/>
            <a:ext cx="7224760" cy="4327660"/>
          </a:xfrm>
        </p:spPr>
        <p:txBody>
          <a:bodyPr>
            <a:normAutofit lnSpcReduction="10000"/>
          </a:bodyPr>
          <a:lstStyle/>
          <a:p>
            <a:pPr marL="0" indent="0">
              <a:buNone/>
            </a:pPr>
            <a:r>
              <a:rPr lang="en-US" dirty="0"/>
              <a:t>The law “prohibits employment practices that discriminate against making reasonable accommodations for qualified employees affected by pregnancy, childbirth, or related medical conditions. </a:t>
            </a:r>
          </a:p>
          <a:p>
            <a:pPr marL="0" indent="0">
              <a:buNone/>
            </a:pPr>
            <a:r>
              <a:rPr lang="en-US" dirty="0"/>
              <a:t>A </a:t>
            </a:r>
            <a:r>
              <a:rPr lang="en-US" i="1" dirty="0"/>
              <a:t>qualified employee</a:t>
            </a:r>
            <a:r>
              <a:rPr lang="en-US" dirty="0"/>
              <a:t> is an employee or applicant who, with or without reasonable accommodation, can perform the essential functions of the position, with specified exceptions.”</a:t>
            </a:r>
          </a:p>
          <a:p>
            <a:endParaRPr lang="en-US" dirty="0"/>
          </a:p>
        </p:txBody>
      </p:sp>
      <p:sp>
        <p:nvSpPr>
          <p:cNvPr id="8" name="Text Placeholder 7"/>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38815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a:stretch/>
        </p:blipFill>
        <p:spPr>
          <a:xfrm>
            <a:off x="-4762" y="676274"/>
            <a:ext cx="9144000" cy="3962401"/>
          </a:xfrm>
        </p:spPr>
      </p:pic>
      <p:sp>
        <p:nvSpPr>
          <p:cNvPr id="6" name="Title 5"/>
          <p:cNvSpPr>
            <a:spLocks noGrp="1"/>
          </p:cNvSpPr>
          <p:nvPr>
            <p:ph type="title"/>
          </p:nvPr>
        </p:nvSpPr>
        <p:spPr>
          <a:xfrm>
            <a:off x="623888" y="3187573"/>
            <a:ext cx="7886700" cy="2852737"/>
          </a:xfrm>
        </p:spPr>
        <p:txBody>
          <a:bodyPr/>
          <a:lstStyle/>
          <a:p>
            <a:r>
              <a:rPr lang="en-US" dirty="0">
                <a:solidFill>
                  <a:schemeClr val="bg1"/>
                </a:solidFill>
              </a:rPr>
              <a:t>WAGE AND HOUR LAW</a:t>
            </a:r>
          </a:p>
        </p:txBody>
      </p:sp>
      <p:pic>
        <p:nvPicPr>
          <p:cNvPr id="11" name="Picture 10"/>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Tree>
    <p:extLst>
      <p:ext uri="{BB962C8B-B14F-4D97-AF65-F5344CB8AC3E}">
        <p14:creationId xmlns:p14="http://schemas.microsoft.com/office/powerpoint/2010/main" val="3147697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3193" r="23193"/>
          <a:stretch>
            <a:fillRect/>
          </a:stretch>
        </p:blipFill>
        <p:spPr/>
      </p:pic>
      <p:sp>
        <p:nvSpPr>
          <p:cNvPr id="3" name="Title 2"/>
          <p:cNvSpPr>
            <a:spLocks noGrp="1"/>
          </p:cNvSpPr>
          <p:nvPr>
            <p:ph type="title"/>
          </p:nvPr>
        </p:nvSpPr>
        <p:spPr/>
        <p:txBody>
          <a:bodyPr/>
          <a:lstStyle/>
          <a:p>
            <a:r>
              <a:rPr lang="en-US" dirty="0"/>
              <a:t>SPECIFIC PROVISIONS</a:t>
            </a:r>
          </a:p>
        </p:txBody>
      </p:sp>
      <p:sp>
        <p:nvSpPr>
          <p:cNvPr id="4" name="Content Placeholder 3"/>
          <p:cNvSpPr>
            <a:spLocks noGrp="1"/>
          </p:cNvSpPr>
          <p:nvPr>
            <p:ph idx="1"/>
          </p:nvPr>
        </p:nvSpPr>
        <p:spPr>
          <a:xfrm>
            <a:off x="113118" y="1404117"/>
            <a:ext cx="7123705" cy="5310192"/>
          </a:xfrm>
        </p:spPr>
        <p:txBody>
          <a:bodyPr>
            <a:normAutofit fontScale="77500" lnSpcReduction="20000"/>
          </a:bodyPr>
          <a:lstStyle/>
          <a:p>
            <a:pPr lvl="0"/>
            <a:r>
              <a:rPr lang="en-US" dirty="0"/>
              <a:t>Employer must make reasonable accommodations to known limitations of pregnant employees unless the accommodation would impose an undue hardship on an entity's business operation;</a:t>
            </a:r>
          </a:p>
          <a:p>
            <a:pPr lvl="0"/>
            <a:r>
              <a:rPr lang="en-US" dirty="0"/>
              <a:t>Cannot require a qualified employee to accept an accommodation other than any reasonable accommodation arrived at through an interactive process;</a:t>
            </a:r>
          </a:p>
          <a:p>
            <a:pPr lvl="0"/>
            <a:r>
              <a:rPr lang="en-US" dirty="0"/>
              <a:t>Cannot deny employment opportunities because the employer must make an accommodation;</a:t>
            </a:r>
          </a:p>
          <a:p>
            <a:pPr lvl="0"/>
            <a:r>
              <a:rPr lang="en-US" dirty="0"/>
              <a:t>Cannot require a pregnant employee to take paid or unpaid leave if another reasonable accommodation can be provided;</a:t>
            </a:r>
          </a:p>
          <a:p>
            <a:pPr lvl="0"/>
            <a:r>
              <a:rPr lang="en-US" dirty="0"/>
              <a:t>Prohibits taking adverse action in terms, conditions, or privileges of employment against a qualified employee requesting or using such reasonable accommodations.</a:t>
            </a:r>
          </a:p>
          <a:p>
            <a:endParaRPr lang="en-US" dirty="0"/>
          </a:p>
        </p:txBody>
      </p:sp>
    </p:spTree>
    <p:extLst>
      <p:ext uri="{BB962C8B-B14F-4D97-AF65-F5344CB8AC3E}">
        <p14:creationId xmlns:p14="http://schemas.microsoft.com/office/powerpoint/2010/main" val="4110408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9789" r="9789"/>
          <a:stretch>
            <a:fillRect/>
          </a:stretch>
        </p:blipFill>
        <p:spPr/>
      </p:pic>
      <p:sp>
        <p:nvSpPr>
          <p:cNvPr id="3" name="Title 2"/>
          <p:cNvSpPr>
            <a:spLocks noGrp="1"/>
          </p:cNvSpPr>
          <p:nvPr>
            <p:ph type="title"/>
          </p:nvPr>
        </p:nvSpPr>
        <p:spPr/>
        <p:txBody>
          <a:bodyPr/>
          <a:lstStyle/>
          <a:p>
            <a:r>
              <a:rPr lang="en-US" dirty="0"/>
              <a:t>SOME THOUGHTS . . .</a:t>
            </a:r>
          </a:p>
        </p:txBody>
      </p:sp>
      <p:sp>
        <p:nvSpPr>
          <p:cNvPr id="4" name="Content Placeholder 3"/>
          <p:cNvSpPr>
            <a:spLocks noGrp="1"/>
          </p:cNvSpPr>
          <p:nvPr>
            <p:ph idx="1"/>
          </p:nvPr>
        </p:nvSpPr>
        <p:spPr>
          <a:xfrm>
            <a:off x="252453" y="1708917"/>
            <a:ext cx="7506884" cy="4327660"/>
          </a:xfrm>
        </p:spPr>
        <p:txBody>
          <a:bodyPr/>
          <a:lstStyle/>
          <a:p>
            <a:r>
              <a:rPr lang="en-US" dirty="0"/>
              <a:t>If You Accommodate Worker’s Comp People, You Must Accommodate Pregnant Workers to at least the Same Extent</a:t>
            </a:r>
          </a:p>
          <a:p>
            <a:r>
              <a:rPr lang="en-US" dirty="0"/>
              <a:t>Applies to State and Municipal Entities (no 11</a:t>
            </a:r>
            <a:r>
              <a:rPr lang="en-US" baseline="30000" dirty="0"/>
              <a:t>th</a:t>
            </a:r>
            <a:r>
              <a:rPr lang="en-US" dirty="0"/>
              <a:t> Amendment Immunity)</a:t>
            </a:r>
          </a:p>
          <a:p>
            <a:r>
              <a:rPr lang="en-US" dirty="0"/>
              <a:t>Went into effect on June 27, 2023</a:t>
            </a:r>
          </a:p>
        </p:txBody>
      </p:sp>
    </p:spTree>
    <p:extLst>
      <p:ext uri="{BB962C8B-B14F-4D97-AF65-F5344CB8AC3E}">
        <p14:creationId xmlns:p14="http://schemas.microsoft.com/office/powerpoint/2010/main" val="2480039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FEDA73D-3FC6-14D1-6219-4DD0044B2A17}"/>
              </a:ext>
            </a:extLst>
          </p:cNvPr>
          <p:cNvSpPr>
            <a:spLocks noGrp="1"/>
          </p:cNvSpPr>
          <p:nvPr>
            <p:ph type="pic" sz="quarter" idx="14"/>
          </p:nvPr>
        </p:nvSpPr>
        <p:spPr/>
      </p:sp>
      <p:sp>
        <p:nvSpPr>
          <p:cNvPr id="3" name="Title 2">
            <a:extLst>
              <a:ext uri="{FF2B5EF4-FFF2-40B4-BE49-F238E27FC236}">
                <a16:creationId xmlns:a16="http://schemas.microsoft.com/office/drawing/2014/main" id="{C378C436-7F69-1AA8-C2EE-590F036A4A42}"/>
              </a:ext>
            </a:extLst>
          </p:cNvPr>
          <p:cNvSpPr>
            <a:spLocks noGrp="1"/>
          </p:cNvSpPr>
          <p:nvPr>
            <p:ph type="title"/>
          </p:nvPr>
        </p:nvSpPr>
        <p:spPr/>
        <p:txBody>
          <a:bodyPr/>
          <a:lstStyle/>
          <a:p>
            <a:r>
              <a:rPr lang="en-US" dirty="0"/>
              <a:t>EEOC REGULATIONS</a:t>
            </a:r>
          </a:p>
        </p:txBody>
      </p:sp>
      <p:sp>
        <p:nvSpPr>
          <p:cNvPr id="4" name="Content Placeholder 3">
            <a:extLst>
              <a:ext uri="{FF2B5EF4-FFF2-40B4-BE49-F238E27FC236}">
                <a16:creationId xmlns:a16="http://schemas.microsoft.com/office/drawing/2014/main" id="{D5E13B55-795A-492B-9780-0B9F9D27C935}"/>
              </a:ext>
            </a:extLst>
          </p:cNvPr>
          <p:cNvSpPr>
            <a:spLocks noGrp="1"/>
          </p:cNvSpPr>
          <p:nvPr>
            <p:ph idx="1"/>
          </p:nvPr>
        </p:nvSpPr>
        <p:spPr/>
        <p:txBody>
          <a:bodyPr/>
          <a:lstStyle/>
          <a:p>
            <a:r>
              <a:rPr lang="en-US" dirty="0"/>
              <a:t>Similar Structure to the ADA—reasonable accommodation unless can show an undue hardship</a:t>
            </a:r>
          </a:p>
          <a:p>
            <a:r>
              <a:rPr lang="en-US" dirty="0"/>
              <a:t>Recognizes that the accommodations are temporary</a:t>
            </a:r>
          </a:p>
          <a:p>
            <a:r>
              <a:rPr lang="en-US" dirty="0"/>
              <a:t>Allows Employee to Seek Damages for failure to accommodate</a:t>
            </a:r>
          </a:p>
        </p:txBody>
      </p:sp>
      <p:sp>
        <p:nvSpPr>
          <p:cNvPr id="5" name="Text Placeholder 4">
            <a:extLst>
              <a:ext uri="{FF2B5EF4-FFF2-40B4-BE49-F238E27FC236}">
                <a16:creationId xmlns:a16="http://schemas.microsoft.com/office/drawing/2014/main" id="{FC8D49D5-878C-459D-B049-B2877C03F83C}"/>
              </a:ext>
            </a:extLst>
          </p:cNvPr>
          <p:cNvSpPr>
            <a:spLocks noGrp="1"/>
          </p:cNvSpPr>
          <p:nvPr>
            <p:ph type="body" sz="quarter" idx="15"/>
          </p:nvPr>
        </p:nvSpPr>
        <p:spPr/>
        <p:txBody>
          <a:bodyPr>
            <a:normAutofit fontScale="62500" lnSpcReduction="20000"/>
          </a:bodyPr>
          <a:lstStyle/>
          <a:p>
            <a:r>
              <a:rPr lang="en-US" dirty="0"/>
              <a:t>https://www.federalregister.gov/documents/2023/08/11/2023-17041/regulations-to-implement-the-pregnant-workers-fairness-act</a:t>
            </a:r>
          </a:p>
        </p:txBody>
      </p:sp>
    </p:spTree>
    <p:extLst>
      <p:ext uri="{BB962C8B-B14F-4D97-AF65-F5344CB8AC3E}">
        <p14:creationId xmlns:p14="http://schemas.microsoft.com/office/powerpoint/2010/main" val="1355919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ACF81A5-C501-CDA8-5D55-8F7A2B403BFB}"/>
              </a:ext>
            </a:extLst>
          </p:cNvPr>
          <p:cNvSpPr>
            <a:spLocks noGrp="1"/>
          </p:cNvSpPr>
          <p:nvPr>
            <p:ph type="pic" sz="quarter" idx="14"/>
          </p:nvPr>
        </p:nvSpPr>
        <p:spPr/>
      </p:sp>
      <p:sp>
        <p:nvSpPr>
          <p:cNvPr id="3" name="Title 2">
            <a:extLst>
              <a:ext uri="{FF2B5EF4-FFF2-40B4-BE49-F238E27FC236}">
                <a16:creationId xmlns:a16="http://schemas.microsoft.com/office/drawing/2014/main" id="{121F5262-4DA9-758E-7192-B73F97632C7A}"/>
              </a:ext>
            </a:extLst>
          </p:cNvPr>
          <p:cNvSpPr>
            <a:spLocks noGrp="1"/>
          </p:cNvSpPr>
          <p:nvPr>
            <p:ph type="title"/>
          </p:nvPr>
        </p:nvSpPr>
        <p:spPr/>
        <p:txBody>
          <a:bodyPr/>
          <a:lstStyle/>
          <a:p>
            <a:r>
              <a:rPr lang="en-US" dirty="0"/>
              <a:t>POSSIBLE ACCOMMODATIONS</a:t>
            </a:r>
          </a:p>
        </p:txBody>
      </p:sp>
      <p:sp>
        <p:nvSpPr>
          <p:cNvPr id="4" name="Content Placeholder 3">
            <a:extLst>
              <a:ext uri="{FF2B5EF4-FFF2-40B4-BE49-F238E27FC236}">
                <a16:creationId xmlns:a16="http://schemas.microsoft.com/office/drawing/2014/main" id="{8B758307-5CB9-D6E1-9166-06FF555DDEC2}"/>
              </a:ext>
            </a:extLst>
          </p:cNvPr>
          <p:cNvSpPr>
            <a:spLocks noGrp="1"/>
          </p:cNvSpPr>
          <p:nvPr>
            <p:ph idx="1"/>
          </p:nvPr>
        </p:nvSpPr>
        <p:spPr>
          <a:xfrm>
            <a:off x="525869" y="1849302"/>
            <a:ext cx="8092262" cy="4856297"/>
          </a:xfrm>
        </p:spPr>
        <p:txBody>
          <a:bodyPr>
            <a:normAutofit fontScale="85000" lnSpcReduction="20000"/>
          </a:bodyPr>
          <a:lstStyle/>
          <a:p>
            <a:r>
              <a:rPr lang="en-US" dirty="0"/>
              <a:t>job restructuring; part-time or modified work schedules; more frequent breaks; acquisition or modification of equipment, uniforms, or devices; allowing seating for jobs that require standing or standing in jobs that require sitting; appropriate adjustment or modification of examinations or policies; permitting the use of paid leave (whether accrued, short-term disability, or another type of employer benefit) or providing unpaid leave, including to attend health care-related appointments and to recover from childbirth; </a:t>
            </a:r>
            <a:r>
              <a:rPr lang="en-US" baseline="30000" dirty="0"/>
              <a:t>[</a:t>
            </a:r>
            <a:r>
              <a:rPr lang="en-US" baseline="30000" dirty="0">
                <a:hlinkClick r:id="rId2" action="ppaction://hlinkfile"/>
              </a:rPr>
              <a:t>19</a:t>
            </a:r>
            <a:r>
              <a:rPr lang="en-US" baseline="30000" dirty="0"/>
              <a:t>] </a:t>
            </a:r>
            <a:r>
              <a:rPr lang="en-US" dirty="0"/>
              <a:t>assignment to light duty;  </a:t>
            </a:r>
            <a:r>
              <a:rPr lang="en-US" baseline="30000" dirty="0"/>
              <a:t>[</a:t>
            </a:r>
            <a:r>
              <a:rPr lang="en-US" baseline="30000" dirty="0">
                <a:hlinkClick r:id="rId3" action="ppaction://hlinkfile"/>
              </a:rPr>
              <a:t>20</a:t>
            </a:r>
            <a:r>
              <a:rPr lang="en-US" baseline="30000" dirty="0"/>
              <a:t>] </a:t>
            </a:r>
            <a:r>
              <a:rPr lang="en-US" dirty="0"/>
              <a:t>telework; and, accommodating a worker's inability to perform one or more essential functions of a job by temporarily suspending the requirement that the employee perform that function, if the inability to perform the essential function is temporary and the worker could perform the essential function in the near future.</a:t>
            </a:r>
            <a:r>
              <a:rPr lang="en-US" baseline="30000" dirty="0"/>
              <a:t>[</a:t>
            </a:r>
            <a:endParaRPr lang="en-US" dirty="0"/>
          </a:p>
        </p:txBody>
      </p:sp>
      <p:sp>
        <p:nvSpPr>
          <p:cNvPr id="5" name="Text Placeholder 4">
            <a:extLst>
              <a:ext uri="{FF2B5EF4-FFF2-40B4-BE49-F238E27FC236}">
                <a16:creationId xmlns:a16="http://schemas.microsoft.com/office/drawing/2014/main" id="{C2DD21BA-3A9F-7A0E-1F6E-538BBCE505D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30153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p:sp>
      <p:sp>
        <p:nvSpPr>
          <p:cNvPr id="6" name="Title 5"/>
          <p:cNvSpPr>
            <a:spLocks noGrp="1"/>
          </p:cNvSpPr>
          <p:nvPr>
            <p:ph type="title"/>
          </p:nvPr>
        </p:nvSpPr>
        <p:spPr/>
        <p:txBody>
          <a:bodyPr/>
          <a:lstStyle/>
          <a:p>
            <a:r>
              <a:rPr lang="en-US" dirty="0"/>
              <a:t>PUMP ACT FOR NURSING MOTHERS</a:t>
            </a:r>
          </a:p>
        </p:txBody>
      </p:sp>
      <p:sp>
        <p:nvSpPr>
          <p:cNvPr id="7" name="Text Placeholder 6"/>
          <p:cNvSpPr>
            <a:spLocks noGrp="1"/>
          </p:cNvSpPr>
          <p:nvPr>
            <p:ph type="body" idx="1"/>
          </p:nvPr>
        </p:nvSpPr>
        <p:spPr>
          <a:xfrm>
            <a:off x="623888" y="4660106"/>
            <a:ext cx="7886700" cy="1500187"/>
          </a:xfrm>
        </p:spPr>
        <p:txBody>
          <a:bodyPr/>
          <a:lstStyle/>
          <a:p>
            <a:r>
              <a:rPr lang="en-US" dirty="0"/>
              <a:t>Providing Urgent Maternal Protections for Nursing Mothers Act (</a:t>
            </a:r>
            <a:r>
              <a:rPr lang="en-US" b="0" i="0" dirty="0">
                <a:solidFill>
                  <a:srgbClr val="212121"/>
                </a:solidFill>
                <a:effectLst/>
                <a:latin typeface="Source Sans Pro Web"/>
              </a:rPr>
              <a:t>P.L. 117-328) </a:t>
            </a:r>
          </a:p>
          <a:p>
            <a:r>
              <a:rPr lang="en-US" dirty="0">
                <a:hlinkClick r:id="rId3"/>
              </a:rPr>
              <a:t>https://www.fns.usda.gov/pl-117-328</a:t>
            </a:r>
            <a:r>
              <a:rPr lang="en-US" dirty="0">
                <a:solidFill>
                  <a:srgbClr val="212121"/>
                </a:solidFill>
                <a:latin typeface="Source Sans Pro Web"/>
              </a:rPr>
              <a:t> </a:t>
            </a:r>
            <a:endParaRPr lang="en-US" dirty="0"/>
          </a:p>
        </p:txBody>
      </p:sp>
      <p:pic>
        <p:nvPicPr>
          <p:cNvPr id="2" name="Picture 1"/>
          <p:cNvPicPr>
            <a:picLocks noChangeAspect="1"/>
          </p:cNvPicPr>
          <p:nvPr/>
        </p:nvPicPr>
        <p:blipFill>
          <a:blip r:embed="rId4"/>
          <a:stretch>
            <a:fillRect/>
          </a:stretch>
        </p:blipFill>
        <p:spPr>
          <a:xfrm>
            <a:off x="2177142" y="264251"/>
            <a:ext cx="4390209" cy="3497533"/>
          </a:xfrm>
          <a:prstGeom prst="rect">
            <a:avLst/>
          </a:prstGeom>
        </p:spPr>
      </p:pic>
    </p:spTree>
    <p:extLst>
      <p:ext uri="{BB962C8B-B14F-4D97-AF65-F5344CB8AC3E}">
        <p14:creationId xmlns:p14="http://schemas.microsoft.com/office/powerpoint/2010/main" val="66852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3193" r="23193"/>
          <a:stretch>
            <a:fillRect/>
          </a:stretch>
        </p:blipFill>
        <p:spPr/>
      </p:pic>
      <p:sp>
        <p:nvSpPr>
          <p:cNvPr id="3" name="Title 2"/>
          <p:cNvSpPr>
            <a:spLocks noGrp="1"/>
          </p:cNvSpPr>
          <p:nvPr>
            <p:ph type="title"/>
          </p:nvPr>
        </p:nvSpPr>
        <p:spPr/>
        <p:txBody>
          <a:bodyPr/>
          <a:lstStyle/>
          <a:p>
            <a:r>
              <a:rPr lang="en-US" dirty="0"/>
              <a:t>WHAT’S IN THE LAW?</a:t>
            </a:r>
          </a:p>
        </p:txBody>
      </p:sp>
      <p:sp>
        <p:nvSpPr>
          <p:cNvPr id="4" name="Content Placeholder 3"/>
          <p:cNvSpPr>
            <a:spLocks noGrp="1"/>
          </p:cNvSpPr>
          <p:nvPr>
            <p:ph idx="1"/>
          </p:nvPr>
        </p:nvSpPr>
        <p:spPr>
          <a:xfrm>
            <a:off x="330829" y="1404117"/>
            <a:ext cx="7576553" cy="5318900"/>
          </a:xfrm>
        </p:spPr>
        <p:txBody>
          <a:bodyPr>
            <a:normAutofit lnSpcReduction="10000"/>
          </a:bodyPr>
          <a:lstStyle/>
          <a:p>
            <a:r>
              <a:rPr lang="en-US" dirty="0"/>
              <a:t>Protection for Employees to pump breast milk for up to 2 years after birth of child</a:t>
            </a:r>
          </a:p>
          <a:p>
            <a:r>
              <a:rPr lang="en-US" dirty="0"/>
              <a:t>Breaks only unpaid if employee is completely relieved of other duties</a:t>
            </a:r>
          </a:p>
          <a:p>
            <a:r>
              <a:rPr lang="en-US" dirty="0"/>
              <a:t>Expands protection to salaried employees</a:t>
            </a:r>
          </a:p>
          <a:p>
            <a:r>
              <a:rPr lang="en-US" dirty="0"/>
              <a:t>Includes protection even if child is stillborn or mother does not retain custody</a:t>
            </a:r>
          </a:p>
          <a:p>
            <a:r>
              <a:rPr lang="en-US" dirty="0"/>
              <a:t>Employer with fewer than 50 employees can be exempt if they can show it’s an undue hardship</a:t>
            </a:r>
          </a:p>
          <a:p>
            <a:r>
              <a:rPr lang="en-US" dirty="0"/>
              <a:t>Regulations to be issued within 60 days</a:t>
            </a:r>
          </a:p>
        </p:txBody>
      </p:sp>
    </p:spTree>
    <p:extLst>
      <p:ext uri="{BB962C8B-B14F-4D97-AF65-F5344CB8AC3E}">
        <p14:creationId xmlns:p14="http://schemas.microsoft.com/office/powerpoint/2010/main" val="188158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47885A1-A4B2-949C-F9A0-F4744071D6F2}"/>
              </a:ext>
            </a:extLst>
          </p:cNvPr>
          <p:cNvSpPr>
            <a:spLocks noGrp="1"/>
          </p:cNvSpPr>
          <p:nvPr>
            <p:ph type="pic" sz="quarter" idx="14"/>
          </p:nvPr>
        </p:nvSpPr>
        <p:spPr/>
      </p:sp>
      <p:sp>
        <p:nvSpPr>
          <p:cNvPr id="3" name="Title 2">
            <a:extLst>
              <a:ext uri="{FF2B5EF4-FFF2-40B4-BE49-F238E27FC236}">
                <a16:creationId xmlns:a16="http://schemas.microsoft.com/office/drawing/2014/main" id="{41E2E82B-8371-A326-FAFF-00C5448E69A3}"/>
              </a:ext>
            </a:extLst>
          </p:cNvPr>
          <p:cNvSpPr>
            <a:spLocks noGrp="1"/>
          </p:cNvSpPr>
          <p:nvPr>
            <p:ph type="title"/>
          </p:nvPr>
        </p:nvSpPr>
        <p:spPr/>
        <p:txBody>
          <a:bodyPr/>
          <a:lstStyle/>
          <a:p>
            <a:r>
              <a:rPr lang="en-US" dirty="0"/>
              <a:t>WHAT ELSE?</a:t>
            </a:r>
          </a:p>
        </p:txBody>
      </p:sp>
      <p:sp>
        <p:nvSpPr>
          <p:cNvPr id="4" name="Content Placeholder 3">
            <a:extLst>
              <a:ext uri="{FF2B5EF4-FFF2-40B4-BE49-F238E27FC236}">
                <a16:creationId xmlns:a16="http://schemas.microsoft.com/office/drawing/2014/main" id="{E359B383-A052-ADE6-36D8-C01E3468ABC9}"/>
              </a:ext>
            </a:extLst>
          </p:cNvPr>
          <p:cNvSpPr>
            <a:spLocks noGrp="1"/>
          </p:cNvSpPr>
          <p:nvPr>
            <p:ph idx="1"/>
          </p:nvPr>
        </p:nvSpPr>
        <p:spPr/>
        <p:txBody>
          <a:bodyPr>
            <a:normAutofit fontScale="85000" lnSpcReduction="20000"/>
          </a:bodyPr>
          <a:lstStyle/>
          <a:p>
            <a:r>
              <a:rPr lang="en-US" dirty="0"/>
              <a:t>Must Provide private location even while employee is at client or other location</a:t>
            </a:r>
          </a:p>
          <a:p>
            <a:r>
              <a:rPr lang="en-US" dirty="0"/>
              <a:t>Space must be completely free from surveillance</a:t>
            </a:r>
          </a:p>
          <a:p>
            <a:r>
              <a:rPr lang="en-US" dirty="0"/>
              <a:t>Employee must be completely relieved of duty for at least 21 minutes in order to not pay compensation</a:t>
            </a:r>
          </a:p>
          <a:p>
            <a:r>
              <a:rPr lang="en-US" dirty="0"/>
              <a:t>Frequently Asked Questions: h</a:t>
            </a:r>
            <a:r>
              <a:rPr lang="en-US" dirty="0">
                <a:hlinkClick r:id="rId2"/>
              </a:rPr>
              <a:t>ttps://www.dol.gov/agencies/whd/nursing-mothers/faq#:~:text=Under%20the%20PUMP%20Act%2C%20most,year%20after%20the%20child's%20birth</a:t>
            </a:r>
            <a:r>
              <a:rPr lang="en-US" dirty="0"/>
              <a:t>. </a:t>
            </a:r>
          </a:p>
          <a:p>
            <a:r>
              <a:rPr lang="en-US" dirty="0"/>
              <a:t>Fact Sheet #73: </a:t>
            </a:r>
            <a:r>
              <a:rPr lang="en-US" dirty="0">
                <a:hlinkClick r:id="rId3"/>
              </a:rPr>
              <a:t>https://www.dol.gov/agencies/whd/fact-sheets/73-flsa-break-time-nursing-mothers</a:t>
            </a:r>
            <a:r>
              <a:rPr lang="en-US" dirty="0"/>
              <a:t> </a:t>
            </a:r>
          </a:p>
        </p:txBody>
      </p:sp>
      <p:sp>
        <p:nvSpPr>
          <p:cNvPr id="5" name="Text Placeholder 4">
            <a:extLst>
              <a:ext uri="{FF2B5EF4-FFF2-40B4-BE49-F238E27FC236}">
                <a16:creationId xmlns:a16="http://schemas.microsoft.com/office/drawing/2014/main" id="{5E88BA30-1FFB-BBAD-05DE-B7FDDBDDF7E0}"/>
              </a:ext>
            </a:extLst>
          </p:cNvPr>
          <p:cNvSpPr>
            <a:spLocks noGrp="1"/>
          </p:cNvSpPr>
          <p:nvPr>
            <p:ph type="body" sz="quarter" idx="15"/>
          </p:nvPr>
        </p:nvSpPr>
        <p:spPr/>
        <p:txBody>
          <a:bodyPr/>
          <a:lstStyle/>
          <a:p>
            <a:r>
              <a:rPr lang="en-US" dirty="0"/>
              <a:t>DOL Guidance</a:t>
            </a:r>
          </a:p>
        </p:txBody>
      </p:sp>
    </p:spTree>
    <p:extLst>
      <p:ext uri="{BB962C8B-B14F-4D97-AF65-F5344CB8AC3E}">
        <p14:creationId xmlns:p14="http://schemas.microsoft.com/office/powerpoint/2010/main" val="91054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p:sp>
      <p:sp>
        <p:nvSpPr>
          <p:cNvPr id="6" name="Title 5"/>
          <p:cNvSpPr>
            <a:spLocks noGrp="1"/>
          </p:cNvSpPr>
          <p:nvPr>
            <p:ph type="title"/>
          </p:nvPr>
        </p:nvSpPr>
        <p:spPr/>
        <p:txBody>
          <a:bodyPr/>
          <a:lstStyle/>
          <a:p>
            <a:r>
              <a:rPr lang="en-US" dirty="0"/>
              <a:t>NYS NURSING MOTHERS IN THE WORKPLACE ACT</a:t>
            </a:r>
          </a:p>
        </p:txBody>
      </p:sp>
      <p:sp>
        <p:nvSpPr>
          <p:cNvPr id="7" name="Text Placeholder 6"/>
          <p:cNvSpPr>
            <a:spLocks noGrp="1"/>
          </p:cNvSpPr>
          <p:nvPr>
            <p:ph type="body" idx="1"/>
          </p:nvPr>
        </p:nvSpPr>
        <p:spPr>
          <a:xfrm>
            <a:off x="623888" y="4660106"/>
            <a:ext cx="7886700" cy="1500187"/>
          </a:xfrm>
        </p:spPr>
        <p:txBody>
          <a:bodyPr/>
          <a:lstStyle/>
          <a:p>
            <a:r>
              <a:rPr lang="en-US" dirty="0"/>
              <a:t>Expands Existing Required Accommodations</a:t>
            </a:r>
          </a:p>
          <a:p>
            <a:r>
              <a:rPr lang="en-US" dirty="0"/>
              <a:t>New York Labor Law 206-c</a:t>
            </a:r>
          </a:p>
        </p:txBody>
      </p:sp>
      <p:pic>
        <p:nvPicPr>
          <p:cNvPr id="2" name="Picture 1"/>
          <p:cNvPicPr>
            <a:picLocks noChangeAspect="1"/>
          </p:cNvPicPr>
          <p:nvPr/>
        </p:nvPicPr>
        <p:blipFill>
          <a:blip r:embed="rId3"/>
          <a:stretch>
            <a:fillRect/>
          </a:stretch>
        </p:blipFill>
        <p:spPr>
          <a:xfrm>
            <a:off x="2228986" y="234827"/>
            <a:ext cx="4676503" cy="3117668"/>
          </a:xfrm>
          <a:prstGeom prst="rect">
            <a:avLst/>
          </a:prstGeom>
        </p:spPr>
      </p:pic>
    </p:spTree>
    <p:extLst>
      <p:ext uri="{BB962C8B-B14F-4D97-AF65-F5344CB8AC3E}">
        <p14:creationId xmlns:p14="http://schemas.microsoft.com/office/powerpoint/2010/main" val="1108882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2949" r="12949"/>
          <a:stretch>
            <a:fillRect/>
          </a:stretch>
        </p:blipFill>
        <p:spPr/>
      </p:pic>
      <p:sp>
        <p:nvSpPr>
          <p:cNvPr id="3" name="Title 2"/>
          <p:cNvSpPr>
            <a:spLocks noGrp="1"/>
          </p:cNvSpPr>
          <p:nvPr>
            <p:ph type="title"/>
          </p:nvPr>
        </p:nvSpPr>
        <p:spPr/>
        <p:txBody>
          <a:bodyPr/>
          <a:lstStyle/>
          <a:p>
            <a:r>
              <a:rPr lang="en-US" dirty="0"/>
              <a:t>WHAT’S IN THE LAW?</a:t>
            </a:r>
          </a:p>
        </p:txBody>
      </p:sp>
      <p:sp>
        <p:nvSpPr>
          <p:cNvPr id="4" name="Content Placeholder 3"/>
          <p:cNvSpPr>
            <a:spLocks noGrp="1"/>
          </p:cNvSpPr>
          <p:nvPr>
            <p:ph idx="1"/>
          </p:nvPr>
        </p:nvSpPr>
        <p:spPr>
          <a:xfrm>
            <a:off x="330830" y="1404116"/>
            <a:ext cx="7419799" cy="5031517"/>
          </a:xfrm>
        </p:spPr>
        <p:txBody>
          <a:bodyPr>
            <a:normAutofit fontScale="62500" lnSpcReduction="20000"/>
          </a:bodyPr>
          <a:lstStyle/>
          <a:p>
            <a:r>
              <a:rPr lang="en-US" sz="5100" dirty="0"/>
              <a:t>In effect on June 7, 2023</a:t>
            </a:r>
          </a:p>
          <a:p>
            <a:r>
              <a:rPr lang="en-US" sz="5100" dirty="0"/>
              <a:t>Up to 3 years post-birth of the child</a:t>
            </a:r>
          </a:p>
          <a:p>
            <a:r>
              <a:rPr lang="en-US" sz="5100" dirty="0"/>
              <a:t>New Requirements for the Location</a:t>
            </a:r>
          </a:p>
          <a:p>
            <a:pPr lvl="1" fontAlgn="base"/>
            <a:r>
              <a:rPr lang="en-US" sz="3600" i="1" dirty="0"/>
              <a:t>Cannot</a:t>
            </a:r>
            <a:r>
              <a:rPr lang="en-US" sz="3600" dirty="0"/>
              <a:t> be a restroom</a:t>
            </a:r>
          </a:p>
          <a:p>
            <a:pPr lvl="1" fontAlgn="base"/>
            <a:r>
              <a:rPr lang="en-US" sz="3600" dirty="0"/>
              <a:t>Must be close to the employee’s work area</a:t>
            </a:r>
          </a:p>
          <a:p>
            <a:pPr lvl="1" fontAlgn="base"/>
            <a:r>
              <a:rPr lang="en-US" sz="3600" dirty="0"/>
              <a:t>Shielded from other individuals’ view and free from intrusion from other employees or the public </a:t>
            </a:r>
          </a:p>
          <a:p>
            <a:pPr lvl="1" fontAlgn="base"/>
            <a:r>
              <a:rPr lang="en-US" sz="3600" dirty="0"/>
              <a:t>Contain sufficient lighting</a:t>
            </a:r>
          </a:p>
          <a:p>
            <a:pPr lvl="1" fontAlgn="base"/>
            <a:r>
              <a:rPr lang="en-US" sz="3600" dirty="0"/>
              <a:t>Have a chair</a:t>
            </a:r>
          </a:p>
          <a:p>
            <a:pPr lvl="1" fontAlgn="base"/>
            <a:r>
              <a:rPr lang="en-US" sz="3600" dirty="0"/>
              <a:t>Have an open surface</a:t>
            </a:r>
          </a:p>
          <a:p>
            <a:pPr lvl="1" fontAlgn="base"/>
            <a:r>
              <a:rPr lang="en-US" sz="3600" dirty="0"/>
              <a:t>Be close to clean running water</a:t>
            </a:r>
          </a:p>
          <a:p>
            <a:pPr lvl="1" fontAlgn="base"/>
            <a:r>
              <a:rPr lang="en-US" sz="3600" dirty="0"/>
              <a:t>Contain at least one electrical outlet</a:t>
            </a:r>
          </a:p>
          <a:p>
            <a:endParaRPr lang="en-US" dirty="0"/>
          </a:p>
        </p:txBody>
      </p:sp>
    </p:spTree>
    <p:extLst>
      <p:ext uri="{BB962C8B-B14F-4D97-AF65-F5344CB8AC3E}">
        <p14:creationId xmlns:p14="http://schemas.microsoft.com/office/powerpoint/2010/main" val="1009510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36181" r="36181"/>
          <a:stretch>
            <a:fillRect/>
          </a:stretch>
        </p:blipFill>
        <p:spPr/>
      </p:pic>
      <p:sp>
        <p:nvSpPr>
          <p:cNvPr id="3" name="Title 2"/>
          <p:cNvSpPr>
            <a:spLocks noGrp="1"/>
          </p:cNvSpPr>
          <p:nvPr>
            <p:ph type="title"/>
          </p:nvPr>
        </p:nvSpPr>
        <p:spPr/>
        <p:txBody>
          <a:bodyPr/>
          <a:lstStyle/>
          <a:p>
            <a:r>
              <a:rPr lang="en-US" dirty="0"/>
              <a:t>OTHER INFORMATION</a:t>
            </a:r>
          </a:p>
        </p:txBody>
      </p:sp>
      <p:sp>
        <p:nvSpPr>
          <p:cNvPr id="4" name="Content Placeholder 3"/>
          <p:cNvSpPr>
            <a:spLocks noGrp="1"/>
          </p:cNvSpPr>
          <p:nvPr>
            <p:ph idx="1"/>
          </p:nvPr>
        </p:nvSpPr>
        <p:spPr/>
        <p:txBody>
          <a:bodyPr/>
          <a:lstStyle/>
          <a:p>
            <a:r>
              <a:rPr lang="en-US" dirty="0"/>
              <a:t>New model policy and frequently asked questions:  </a:t>
            </a:r>
            <a:r>
              <a:rPr lang="en-US" dirty="0">
                <a:hlinkClick r:id="rId3"/>
              </a:rPr>
              <a:t>https://dol.ny.gov/breast-milk-expression-workplace</a:t>
            </a:r>
            <a:r>
              <a:rPr lang="en-US" dirty="0"/>
              <a:t> </a:t>
            </a:r>
          </a:p>
          <a:p>
            <a:r>
              <a:rPr lang="en-US" dirty="0"/>
              <a:t>Employers required to provide policy to each employee upon hiring, annually, upon return from birth of a child.</a:t>
            </a:r>
          </a:p>
        </p:txBody>
      </p:sp>
    </p:spTree>
    <p:extLst>
      <p:ext uri="{BB962C8B-B14F-4D97-AF65-F5344CB8AC3E}">
        <p14:creationId xmlns:p14="http://schemas.microsoft.com/office/powerpoint/2010/main" val="2387683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4"/>
          </p:nvPr>
        </p:nvPicPr>
        <p:blipFill>
          <a:blip r:embed="rId2"/>
          <a:srcRect l="36181" r="36181"/>
          <a:stretch>
            <a:fillRect/>
          </a:stretch>
        </p:blipFill>
        <p:spPr>
          <a:prstGeom prst="rect">
            <a:avLst/>
          </a:prstGeom>
        </p:spPr>
      </p:pic>
      <p:sp>
        <p:nvSpPr>
          <p:cNvPr id="3" name="Title 2"/>
          <p:cNvSpPr>
            <a:spLocks noGrp="1"/>
          </p:cNvSpPr>
          <p:nvPr>
            <p:ph type="title"/>
          </p:nvPr>
        </p:nvSpPr>
        <p:spPr/>
        <p:txBody>
          <a:bodyPr>
            <a:normAutofit fontScale="90000"/>
          </a:bodyPr>
          <a:lstStyle/>
          <a:p>
            <a:r>
              <a:rPr lang="en-US" dirty="0"/>
              <a:t>Upstate NY Minimum Wage Increasing!</a:t>
            </a:r>
          </a:p>
        </p:txBody>
      </p:sp>
      <p:sp>
        <p:nvSpPr>
          <p:cNvPr id="4" name="Content Placeholder 3"/>
          <p:cNvSpPr>
            <a:spLocks noGrp="1"/>
          </p:cNvSpPr>
          <p:nvPr>
            <p:ph idx="1"/>
          </p:nvPr>
        </p:nvSpPr>
        <p:spPr>
          <a:xfrm>
            <a:off x="628650" y="1825624"/>
            <a:ext cx="5486400" cy="4792889"/>
          </a:xfrm>
        </p:spPr>
        <p:txBody>
          <a:bodyPr>
            <a:normAutofit/>
          </a:bodyPr>
          <a:lstStyle/>
          <a:p>
            <a:r>
              <a:rPr lang="en-US" dirty="0"/>
              <a:t>December 31, 2023 increases to $15.00 </a:t>
            </a:r>
            <a:r>
              <a:rPr lang="en-US" sz="2400" dirty="0">
                <a:latin typeface="+mj-lt"/>
              </a:rPr>
              <a:t>($16 </a:t>
            </a:r>
            <a:r>
              <a:rPr lang="en-US" sz="2400" b="0" i="0" dirty="0">
                <a:solidFill>
                  <a:srgbClr val="333333"/>
                </a:solidFill>
                <a:effectLst/>
                <a:latin typeface="+mj-lt"/>
              </a:rPr>
              <a:t>New York City and Nassau, Suffolk, and Westchester)</a:t>
            </a:r>
            <a:endParaRPr lang="en-US" sz="2400" dirty="0">
              <a:latin typeface="+mj-lt"/>
            </a:endParaRPr>
          </a:p>
          <a:p>
            <a:pPr lvl="1"/>
            <a:r>
              <a:rPr lang="en-US" dirty="0"/>
              <a:t>$15.50 in 2024, then to $16 in 2025</a:t>
            </a:r>
          </a:p>
          <a:p>
            <a:r>
              <a:rPr lang="en-US" dirty="0"/>
              <a:t>Future Increases published on or before October 1 of each year</a:t>
            </a:r>
          </a:p>
        </p:txBody>
      </p:sp>
    </p:spTree>
    <p:extLst>
      <p:ext uri="{BB962C8B-B14F-4D97-AF65-F5344CB8AC3E}">
        <p14:creationId xmlns:p14="http://schemas.microsoft.com/office/powerpoint/2010/main" val="1079231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80060" y="924435"/>
            <a:ext cx="3502573" cy="1956841"/>
          </a:xfrm>
        </p:spPr>
        <p:txBody>
          <a:bodyPr vert="horz" lIns="91440" tIns="45720" rIns="91440" bIns="45720" rtlCol="0" anchor="b">
            <a:normAutofit fontScale="90000"/>
          </a:bodyPr>
          <a:lstStyle/>
          <a:p>
            <a:r>
              <a:rPr lang="en-US" sz="4800" b="1" dirty="0"/>
              <a:t>I-9 VERIFICATION UPDATE</a:t>
            </a:r>
            <a:br>
              <a:rPr lang="en-US" sz="4800" b="1" dirty="0"/>
            </a:br>
            <a:endParaRPr lang="en-US" sz="4700" dirty="0">
              <a:solidFill>
                <a:schemeClr val="tx1"/>
              </a:solidFill>
              <a:latin typeface="+mj-lt"/>
            </a:endParaRPr>
          </a:p>
        </p:txBody>
      </p:sp>
      <p:sp>
        <p:nvSpPr>
          <p:cNvPr id="7" name="Text Placeholder 6"/>
          <p:cNvSpPr>
            <a:spLocks noGrp="1"/>
          </p:cNvSpPr>
          <p:nvPr>
            <p:ph type="body" idx="1"/>
          </p:nvPr>
        </p:nvSpPr>
        <p:spPr>
          <a:xfrm>
            <a:off x="480060" y="2872899"/>
            <a:ext cx="3182691" cy="3320668"/>
          </a:xfrm>
        </p:spPr>
        <p:txBody>
          <a:bodyPr vert="horz" lIns="91440" tIns="45720" rIns="91440" bIns="45720" rtlCol="0">
            <a:normAutofit/>
          </a:bodyPr>
          <a:lstStyle/>
          <a:p>
            <a:pPr indent="-228600" algn="l">
              <a:buFont typeface="Arial" panose="020B0604020202020204" pitchFamily="34" charset="0"/>
              <a:buChar char="•"/>
            </a:pPr>
            <a:endParaRPr lang="en-US" sz="1900" b="1" dirty="0"/>
          </a:p>
        </p:txBody>
      </p:sp>
      <p:pic>
        <p:nvPicPr>
          <p:cNvPr id="2" name="Picture 1" descr="A passport on a map&#10;&#10;Description automatically generated">
            <a:extLst>
              <a:ext uri="{FF2B5EF4-FFF2-40B4-BE49-F238E27FC236}">
                <a16:creationId xmlns:a16="http://schemas.microsoft.com/office/drawing/2014/main" id="{00C17C04-5FBC-DF50-0047-B85B3D804863}"/>
              </a:ext>
            </a:extLst>
          </p:cNvPr>
          <p:cNvPicPr>
            <a:picLocks noChangeAspect="1"/>
          </p:cNvPicPr>
          <p:nvPr/>
        </p:nvPicPr>
        <p:blipFill rotWithShape="1">
          <a:blip r:embed="rId3"/>
          <a:srcRect l="27464" r="22321" b="-1"/>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045753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84A8437-3603-8D13-5FC9-7AEFB361076A}"/>
              </a:ext>
            </a:extLst>
          </p:cNvPr>
          <p:cNvSpPr>
            <a:spLocks noGrp="1"/>
          </p:cNvSpPr>
          <p:nvPr>
            <p:ph type="pic" sz="quarter" idx="14"/>
          </p:nvPr>
        </p:nvSpPr>
        <p:spPr/>
      </p:sp>
      <p:sp>
        <p:nvSpPr>
          <p:cNvPr id="5" name="Title 4">
            <a:extLst>
              <a:ext uri="{FF2B5EF4-FFF2-40B4-BE49-F238E27FC236}">
                <a16:creationId xmlns:a16="http://schemas.microsoft.com/office/drawing/2014/main" id="{DCD6304F-80B8-BDA1-FFD0-4429380ABB25}"/>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77E10DB5-1864-B7A4-A5CD-EA57DA370C7F}"/>
              </a:ext>
            </a:extLst>
          </p:cNvPr>
          <p:cNvSpPr>
            <a:spLocks noGrp="1"/>
          </p:cNvSpPr>
          <p:nvPr>
            <p:ph idx="1"/>
          </p:nvPr>
        </p:nvSpPr>
        <p:spPr/>
        <p:txBody>
          <a:bodyPr>
            <a:normAutofit lnSpcReduction="10000"/>
          </a:bodyPr>
          <a:lstStyle/>
          <a:p>
            <a:r>
              <a:rPr lang="en-US" dirty="0"/>
              <a:t>New Updated Form </a:t>
            </a:r>
            <a:r>
              <a:rPr lang="en-US" dirty="0">
                <a:hlinkClick r:id="rId2"/>
              </a:rPr>
              <a:t>https://www.uscis.gov/i-9</a:t>
            </a:r>
            <a:r>
              <a:rPr lang="en-US" dirty="0"/>
              <a:t> </a:t>
            </a:r>
          </a:p>
          <a:p>
            <a:r>
              <a:rPr lang="en-US" dirty="0"/>
              <a:t>Back to In Person Inspections EXCEPT:</a:t>
            </a:r>
          </a:p>
          <a:p>
            <a:pPr lvl="1"/>
            <a:r>
              <a:rPr lang="en-US" dirty="0" err="1"/>
              <a:t>E-verify</a:t>
            </a:r>
            <a:r>
              <a:rPr lang="en-US" dirty="0"/>
              <a:t> Users May Conduct Remote Review (</a:t>
            </a:r>
            <a:r>
              <a:rPr lang="en-US" dirty="0">
                <a:hlinkClick r:id="rId3"/>
              </a:rPr>
              <a:t>https://www.uscis.gov/i-9-central/form-i-9-related-news/new-e-verify-employers-may-use-alternative-procedure-for-form-i-9-documents-examined-remotely-during#:~:text=If%20you%20choose%20to%20use,never%20in%2Dperson%20physically%20examined</a:t>
            </a:r>
            <a:r>
              <a:rPr lang="en-US" dirty="0"/>
              <a:t>)</a:t>
            </a:r>
          </a:p>
        </p:txBody>
      </p:sp>
      <p:sp>
        <p:nvSpPr>
          <p:cNvPr id="8" name="Text Placeholder 7">
            <a:extLst>
              <a:ext uri="{FF2B5EF4-FFF2-40B4-BE49-F238E27FC236}">
                <a16:creationId xmlns:a16="http://schemas.microsoft.com/office/drawing/2014/main" id="{B48973EE-C0E3-6D4C-18F8-3A959F8667A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51859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5E84D8E-7BF3-E1E9-E437-7781374C01BB}"/>
              </a:ext>
            </a:extLst>
          </p:cNvPr>
          <p:cNvSpPr>
            <a:spLocks noGrp="1"/>
          </p:cNvSpPr>
          <p:nvPr>
            <p:ph type="pic" sz="quarter" idx="14"/>
          </p:nvPr>
        </p:nvSpPr>
        <p:spPr/>
      </p:sp>
      <p:sp>
        <p:nvSpPr>
          <p:cNvPr id="3" name="Title 2">
            <a:extLst>
              <a:ext uri="{FF2B5EF4-FFF2-40B4-BE49-F238E27FC236}">
                <a16:creationId xmlns:a16="http://schemas.microsoft.com/office/drawing/2014/main" id="{902C459C-0664-2FF5-1FA8-D86D5E2FA4FE}"/>
              </a:ext>
            </a:extLst>
          </p:cNvPr>
          <p:cNvSpPr>
            <a:spLocks noGrp="1"/>
          </p:cNvSpPr>
          <p:nvPr>
            <p:ph type="title"/>
          </p:nvPr>
        </p:nvSpPr>
        <p:spPr>
          <a:xfrm>
            <a:off x="525869" y="330142"/>
            <a:ext cx="8482337" cy="701789"/>
          </a:xfrm>
        </p:spPr>
        <p:txBody>
          <a:bodyPr>
            <a:normAutofit fontScale="90000"/>
          </a:bodyPr>
          <a:lstStyle/>
          <a:p>
            <a:r>
              <a:rPr lang="en-US" dirty="0"/>
              <a:t>WHAT ABOUT THOSE REMOTELY INSPECTED DOCUMENTS DURING COVID?</a:t>
            </a:r>
          </a:p>
        </p:txBody>
      </p:sp>
      <p:sp>
        <p:nvSpPr>
          <p:cNvPr id="4" name="Content Placeholder 3">
            <a:extLst>
              <a:ext uri="{FF2B5EF4-FFF2-40B4-BE49-F238E27FC236}">
                <a16:creationId xmlns:a16="http://schemas.microsoft.com/office/drawing/2014/main" id="{B8DD8156-5AD6-51D4-AF91-D73F39B6FAF2}"/>
              </a:ext>
            </a:extLst>
          </p:cNvPr>
          <p:cNvSpPr>
            <a:spLocks noGrp="1"/>
          </p:cNvSpPr>
          <p:nvPr>
            <p:ph idx="1"/>
          </p:nvPr>
        </p:nvSpPr>
        <p:spPr/>
        <p:txBody>
          <a:bodyPr>
            <a:normAutofit fontScale="92500" lnSpcReduction="20000"/>
          </a:bodyPr>
          <a:lstStyle/>
          <a:p>
            <a:pPr algn="l">
              <a:buFont typeface="+mj-lt"/>
              <a:buAutoNum type="arabicPeriod"/>
            </a:pPr>
            <a:r>
              <a:rPr lang="en-US" b="0" i="0" dirty="0">
                <a:solidFill>
                  <a:srgbClr val="444444"/>
                </a:solidFill>
                <a:effectLst/>
                <a:latin typeface="source_sans_pro_regular"/>
              </a:rPr>
              <a:t>performed remote examination of an employee’s documents between March 20, 2020, and July 31, 2023; </a:t>
            </a:r>
          </a:p>
          <a:p>
            <a:pPr algn="l">
              <a:buFont typeface="+mj-lt"/>
              <a:buAutoNum type="arabicPeriod"/>
            </a:pPr>
            <a:r>
              <a:rPr lang="en-US" b="0" i="0" dirty="0">
                <a:solidFill>
                  <a:srgbClr val="444444"/>
                </a:solidFill>
                <a:effectLst/>
                <a:latin typeface="source_sans_pro_regular"/>
              </a:rPr>
              <a:t>been enrolled in E-Verify at the time they completed the Form I-9 for that employee;  </a:t>
            </a:r>
          </a:p>
          <a:p>
            <a:pPr algn="l">
              <a:buFont typeface="+mj-lt"/>
              <a:buAutoNum type="arabicPeriod"/>
            </a:pPr>
            <a:r>
              <a:rPr lang="en-US" b="0" i="0" dirty="0">
                <a:solidFill>
                  <a:srgbClr val="444444"/>
                </a:solidFill>
                <a:effectLst/>
                <a:latin typeface="source_sans_pro_regular"/>
              </a:rPr>
              <a:t>created a case in E-Verify for that employee (except for reverification); and  </a:t>
            </a:r>
          </a:p>
          <a:p>
            <a:pPr algn="l">
              <a:buFont typeface="+mj-lt"/>
              <a:buAutoNum type="arabicPeriod"/>
            </a:pPr>
            <a:r>
              <a:rPr lang="en-US" b="0" i="0" dirty="0">
                <a:solidFill>
                  <a:srgbClr val="444444"/>
                </a:solidFill>
                <a:effectLst/>
                <a:latin typeface="source_sans_pro_regular"/>
              </a:rPr>
              <a:t>be currently enrolled in and continue to participate in E-Verify. </a:t>
            </a:r>
          </a:p>
          <a:p>
            <a:pPr marL="0" indent="0" algn="l">
              <a:buNone/>
            </a:pPr>
            <a:r>
              <a:rPr lang="en-US" b="1" dirty="0">
                <a:solidFill>
                  <a:srgbClr val="444444"/>
                </a:solidFill>
                <a:latin typeface="source_sans_pro_regular"/>
              </a:rPr>
              <a:t>Otherwise—must physically inspect all documents by August 30, 2023</a:t>
            </a:r>
          </a:p>
        </p:txBody>
      </p:sp>
      <p:sp>
        <p:nvSpPr>
          <p:cNvPr id="5" name="Text Placeholder 4">
            <a:extLst>
              <a:ext uri="{FF2B5EF4-FFF2-40B4-BE49-F238E27FC236}">
                <a16:creationId xmlns:a16="http://schemas.microsoft.com/office/drawing/2014/main" id="{1C1F78D7-1E9C-E4C5-2218-2E842CB978BD}"/>
              </a:ext>
            </a:extLst>
          </p:cNvPr>
          <p:cNvSpPr>
            <a:spLocks noGrp="1"/>
          </p:cNvSpPr>
          <p:nvPr>
            <p:ph type="body" sz="quarter" idx="15"/>
          </p:nvPr>
        </p:nvSpPr>
        <p:spPr/>
        <p:txBody>
          <a:bodyPr>
            <a:normAutofit fontScale="40000" lnSpcReduction="20000"/>
          </a:bodyPr>
          <a:lstStyle/>
          <a:p>
            <a:r>
              <a:rPr lang="en-US" dirty="0"/>
              <a:t>https://www.uscis.gov/i-9-central/form-i-9-related-news/new-e-verify-employers-may-use-alternative-procedure-for-form-i-9-documents-examined-remotely-during#:~:text=If%20you%20choose%20to%20use,never%20in%2Dperson%20physically%20examined.</a:t>
            </a:r>
          </a:p>
        </p:txBody>
      </p:sp>
    </p:spTree>
    <p:extLst>
      <p:ext uri="{BB962C8B-B14F-4D97-AF65-F5344CB8AC3E}">
        <p14:creationId xmlns:p14="http://schemas.microsoft.com/office/powerpoint/2010/main" val="703462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3"/>
          </p:nvPr>
        </p:nvSpPr>
        <p:spPr/>
      </p:sp>
      <p:sp>
        <p:nvSpPr>
          <p:cNvPr id="3" name="Title 2"/>
          <p:cNvSpPr>
            <a:spLocks noGrp="1"/>
          </p:cNvSpPr>
          <p:nvPr>
            <p:ph type="title"/>
          </p:nvPr>
        </p:nvSpPr>
        <p:spPr/>
        <p:txBody>
          <a:bodyPr/>
          <a:lstStyle/>
          <a:p>
            <a:r>
              <a:rPr lang="en-US" dirty="0"/>
              <a:t>PAID FAMILY LEAVE UPDATE</a:t>
            </a:r>
          </a:p>
        </p:txBody>
      </p:sp>
      <p:sp>
        <p:nvSpPr>
          <p:cNvPr id="7" name="Text Placeholder 6"/>
          <p:cNvSpPr>
            <a:spLocks noGrp="1"/>
          </p:cNvSpPr>
          <p:nvPr>
            <p:ph type="body" idx="1"/>
          </p:nvPr>
        </p:nvSpPr>
        <p:spPr>
          <a:xfrm>
            <a:off x="623888" y="5716590"/>
            <a:ext cx="7886700" cy="575469"/>
          </a:xfrm>
        </p:spPr>
        <p:txBody>
          <a:bodyPr>
            <a:normAutofit fontScale="92500" lnSpcReduction="10000"/>
          </a:bodyPr>
          <a:lstStyle/>
          <a:p>
            <a:endParaRPr lang="en-US" sz="4000" b="1" dirty="0">
              <a:solidFill>
                <a:schemeClr val="accent5">
                  <a:lumMod val="50000"/>
                </a:schemeClr>
              </a:solidFill>
            </a:endParaRPr>
          </a:p>
        </p:txBody>
      </p:sp>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t="12663" b="21990"/>
          <a:stretch/>
        </p:blipFill>
        <p:spPr>
          <a:xfrm>
            <a:off x="0" y="676274"/>
            <a:ext cx="9139238" cy="3981451"/>
          </a:xfrm>
          <a:prstGeom prst="rect">
            <a:avLst/>
          </a:prstGeom>
        </p:spPr>
      </p:pic>
    </p:spTree>
    <p:extLst>
      <p:ext uri="{BB962C8B-B14F-4D97-AF65-F5344CB8AC3E}">
        <p14:creationId xmlns:p14="http://schemas.microsoft.com/office/powerpoint/2010/main" val="80657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36153" r="36153"/>
          <a:stretch>
            <a:fillRect/>
          </a:stretch>
        </p:blipFill>
        <p:spPr/>
      </p:pic>
      <p:sp>
        <p:nvSpPr>
          <p:cNvPr id="3" name="Title 2"/>
          <p:cNvSpPr>
            <a:spLocks noGrp="1"/>
          </p:cNvSpPr>
          <p:nvPr>
            <p:ph type="title"/>
          </p:nvPr>
        </p:nvSpPr>
        <p:spPr/>
        <p:txBody>
          <a:bodyPr/>
          <a:lstStyle/>
          <a:p>
            <a:r>
              <a:rPr lang="en-US" dirty="0"/>
              <a:t>PAID FAMILY LEAVE 2023</a:t>
            </a:r>
          </a:p>
        </p:txBody>
      </p:sp>
      <p:sp>
        <p:nvSpPr>
          <p:cNvPr id="4" name="Content Placeholder 3"/>
          <p:cNvSpPr>
            <a:spLocks noGrp="1"/>
          </p:cNvSpPr>
          <p:nvPr>
            <p:ph idx="1"/>
          </p:nvPr>
        </p:nvSpPr>
        <p:spPr/>
        <p:txBody>
          <a:bodyPr>
            <a:normAutofit fontScale="92500" lnSpcReduction="20000"/>
          </a:bodyPr>
          <a:lstStyle/>
          <a:p>
            <a:pPr>
              <a:spcAft>
                <a:spcPts val="600"/>
              </a:spcAft>
            </a:pPr>
            <a:r>
              <a:rPr lang="en-US" dirty="0"/>
              <a:t>Benefits at 12 weeks at 67% of wages up to statewide average weekly wage</a:t>
            </a:r>
          </a:p>
          <a:p>
            <a:pPr>
              <a:spcAft>
                <a:spcPts val="600"/>
              </a:spcAft>
            </a:pPr>
            <a:r>
              <a:rPr lang="en-US" i="0" dirty="0">
                <a:solidFill>
                  <a:srgbClr val="3B3B3B"/>
                </a:solidFill>
                <a:effectLst/>
                <a:latin typeface="Arial" panose="020B0604020202020204" pitchFamily="34" charset="0"/>
              </a:rPr>
              <a:t>Deduction down from 0.455% to 0.373% </a:t>
            </a:r>
            <a:r>
              <a:rPr lang="en-US" b="0" i="0" dirty="0">
                <a:solidFill>
                  <a:srgbClr val="3B3B3B"/>
                </a:solidFill>
                <a:effectLst/>
                <a:latin typeface="Arial" panose="020B0604020202020204" pitchFamily="34" charset="0"/>
              </a:rPr>
              <a:t>of an employee’s gross annualized wages, capped at $89,343.80</a:t>
            </a:r>
          </a:p>
          <a:p>
            <a:pPr>
              <a:spcAft>
                <a:spcPts val="600"/>
              </a:spcAft>
            </a:pPr>
            <a:r>
              <a:rPr lang="en-US" i="0" dirty="0">
                <a:solidFill>
                  <a:srgbClr val="3B3B3B"/>
                </a:solidFill>
                <a:effectLst/>
                <a:latin typeface="inherit"/>
              </a:rPr>
              <a:t>Maximum annual premium contribution of</a:t>
            </a:r>
            <a:r>
              <a:rPr lang="en-US" i="0" dirty="0">
                <a:solidFill>
                  <a:srgbClr val="3B3B3B"/>
                </a:solidFill>
                <a:effectLst/>
                <a:latin typeface="Arial" panose="020B0604020202020204" pitchFamily="34" charset="0"/>
              </a:rPr>
              <a:t> </a:t>
            </a:r>
            <a:r>
              <a:rPr lang="en-US" i="0" dirty="0">
                <a:solidFill>
                  <a:srgbClr val="3B3B3B"/>
                </a:solidFill>
                <a:effectLst/>
                <a:latin typeface="inherit"/>
              </a:rPr>
              <a:t>$333.25 per employee</a:t>
            </a:r>
            <a:endParaRPr lang="en-US" dirty="0"/>
          </a:p>
          <a:p>
            <a:pPr marL="0" indent="0">
              <a:buNone/>
            </a:pPr>
            <a:endParaRPr lang="en-US" dirty="0"/>
          </a:p>
        </p:txBody>
      </p:sp>
    </p:spTree>
    <p:extLst>
      <p:ext uri="{BB962C8B-B14F-4D97-AF65-F5344CB8AC3E}">
        <p14:creationId xmlns:p14="http://schemas.microsoft.com/office/powerpoint/2010/main" val="1207053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360758" y="327026"/>
            <a:ext cx="6078141" cy="2287588"/>
          </a:xfrm>
        </p:spPr>
        <p:txBody>
          <a:bodyPr vert="horz" lIns="91440" tIns="45720" rIns="91440" bIns="45720" rtlCol="0" anchor="ctr">
            <a:normAutofit/>
          </a:bodyPr>
          <a:lstStyle/>
          <a:p>
            <a:pPr algn="l"/>
            <a:r>
              <a:rPr lang="en-US" sz="3200" dirty="0">
                <a:solidFill>
                  <a:schemeClr val="tx1"/>
                </a:solidFill>
                <a:latin typeface="+mj-lt"/>
              </a:rPr>
              <a:t>NON-COMPETE AGREEMENTS</a:t>
            </a:r>
          </a:p>
        </p:txBody>
      </p:sp>
      <p:sp>
        <p:nvSpPr>
          <p:cNvPr id="7" name="Text Placeholder 6"/>
          <p:cNvSpPr>
            <a:spLocks noGrp="1"/>
          </p:cNvSpPr>
          <p:nvPr>
            <p:ph type="body" idx="1"/>
          </p:nvPr>
        </p:nvSpPr>
        <p:spPr>
          <a:xfrm>
            <a:off x="3167986" y="327026"/>
            <a:ext cx="5614060" cy="2287587"/>
          </a:xfrm>
        </p:spPr>
        <p:txBody>
          <a:bodyPr vert="horz" lIns="91440" tIns="45720" rIns="91440" bIns="45720" rtlCol="0" anchor="ctr">
            <a:normAutofit/>
          </a:bodyPr>
          <a:lstStyle/>
          <a:p>
            <a:pPr indent="-228600" algn="l">
              <a:buFont typeface="Arial" panose="020B0604020202020204" pitchFamily="34" charset="0"/>
              <a:buChar char="•"/>
            </a:pPr>
            <a:endParaRPr lang="en-US" sz="1600" b="1">
              <a:solidFill>
                <a:schemeClr val="tx1"/>
              </a:solidFill>
            </a:endParaRPr>
          </a:p>
        </p:txBody>
      </p:sp>
      <p:pic>
        <p:nvPicPr>
          <p:cNvPr id="1026" name="Picture 2" descr="Free Skyline Cityscape photo and picture">
            <a:extLst>
              <a:ext uri="{FF2B5EF4-FFF2-40B4-BE49-F238E27FC236}">
                <a16:creationId xmlns:a16="http://schemas.microsoft.com/office/drawing/2014/main" id="{33F7B5FD-0C25-F1E0-C83F-388C4741A655}"/>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t="10239" r="-1" b="10239"/>
          <a:stretch/>
        </p:blipFill>
        <p:spPr bwMode="auto">
          <a:xfrm>
            <a:off x="-6876" y="2763151"/>
            <a:ext cx="9150876" cy="4093262"/>
          </a:xfrm>
          <a:custGeom>
            <a:avLst/>
            <a:gdLst/>
            <a:ahLst/>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8800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C2B1F73-DBD9-2777-3DD7-A4D504050CD9}"/>
              </a:ext>
            </a:extLst>
          </p:cNvPr>
          <p:cNvSpPr>
            <a:spLocks noGrp="1"/>
          </p:cNvSpPr>
          <p:nvPr>
            <p:ph type="pic" sz="quarter" idx="14"/>
          </p:nvPr>
        </p:nvSpPr>
        <p:spPr/>
      </p:sp>
      <p:sp>
        <p:nvSpPr>
          <p:cNvPr id="5" name="Title 4">
            <a:extLst>
              <a:ext uri="{FF2B5EF4-FFF2-40B4-BE49-F238E27FC236}">
                <a16:creationId xmlns:a16="http://schemas.microsoft.com/office/drawing/2014/main" id="{CF239C1E-FD62-62D5-B02D-1661A1D2C955}"/>
              </a:ext>
            </a:extLst>
          </p:cNvPr>
          <p:cNvSpPr>
            <a:spLocks noGrp="1"/>
          </p:cNvSpPr>
          <p:nvPr>
            <p:ph type="title"/>
          </p:nvPr>
        </p:nvSpPr>
        <p:spPr/>
        <p:txBody>
          <a:bodyPr/>
          <a:lstStyle/>
          <a:p>
            <a:r>
              <a:rPr lang="en-US" dirty="0"/>
              <a:t>NEW YORK STATE LAW</a:t>
            </a:r>
          </a:p>
        </p:txBody>
      </p:sp>
      <p:sp>
        <p:nvSpPr>
          <p:cNvPr id="6" name="Content Placeholder 5">
            <a:extLst>
              <a:ext uri="{FF2B5EF4-FFF2-40B4-BE49-F238E27FC236}">
                <a16:creationId xmlns:a16="http://schemas.microsoft.com/office/drawing/2014/main" id="{2C88DBDE-B3AA-5D4A-FA0B-E2A41F83ACBE}"/>
              </a:ext>
            </a:extLst>
          </p:cNvPr>
          <p:cNvSpPr>
            <a:spLocks noGrp="1"/>
          </p:cNvSpPr>
          <p:nvPr>
            <p:ph idx="1"/>
          </p:nvPr>
        </p:nvSpPr>
        <p:spPr>
          <a:xfrm>
            <a:off x="525869" y="1849303"/>
            <a:ext cx="7332256" cy="4327660"/>
          </a:xfrm>
        </p:spPr>
        <p:txBody>
          <a:bodyPr/>
          <a:lstStyle/>
          <a:p>
            <a:r>
              <a:rPr lang="en-US" dirty="0"/>
              <a:t>Would Ban Non-Competes</a:t>
            </a:r>
          </a:p>
          <a:p>
            <a:r>
              <a:rPr lang="en-US" dirty="0"/>
              <a:t>Applies Prospectively—requiring a non-compete or attempting to enforce would invite a lawsuit</a:t>
            </a:r>
          </a:p>
          <a:p>
            <a:pPr lvl="1"/>
            <a:r>
              <a:rPr lang="en-US" dirty="0"/>
              <a:t>What About Retrospectively?</a:t>
            </a:r>
          </a:p>
          <a:p>
            <a:r>
              <a:rPr lang="en-US" dirty="0"/>
              <a:t>Provides Private Right of Action Against Employer</a:t>
            </a:r>
          </a:p>
          <a:p>
            <a:endParaRPr lang="en-US" dirty="0"/>
          </a:p>
          <a:p>
            <a:endParaRPr lang="en-US" dirty="0"/>
          </a:p>
        </p:txBody>
      </p:sp>
      <p:sp>
        <p:nvSpPr>
          <p:cNvPr id="8" name="Text Placeholder 7">
            <a:extLst>
              <a:ext uri="{FF2B5EF4-FFF2-40B4-BE49-F238E27FC236}">
                <a16:creationId xmlns:a16="http://schemas.microsoft.com/office/drawing/2014/main" id="{44817F2F-3F7A-DE5F-44C4-D6D80C5B0E1A}"/>
              </a:ext>
            </a:extLst>
          </p:cNvPr>
          <p:cNvSpPr>
            <a:spLocks noGrp="1"/>
          </p:cNvSpPr>
          <p:nvPr>
            <p:ph type="body" sz="quarter" idx="15"/>
          </p:nvPr>
        </p:nvSpPr>
        <p:spPr/>
        <p:txBody>
          <a:bodyPr/>
          <a:lstStyle/>
          <a:p>
            <a:r>
              <a:rPr lang="en-US" dirty="0"/>
              <a:t>Would go into effect 30 days after signing</a:t>
            </a:r>
          </a:p>
        </p:txBody>
      </p:sp>
    </p:spTree>
    <p:extLst>
      <p:ext uri="{BB962C8B-B14F-4D97-AF65-F5344CB8AC3E}">
        <p14:creationId xmlns:p14="http://schemas.microsoft.com/office/powerpoint/2010/main" val="2519061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13E4485-11DA-75E0-87A5-3CFD3D72EB58}"/>
              </a:ext>
            </a:extLst>
          </p:cNvPr>
          <p:cNvSpPr>
            <a:spLocks noGrp="1"/>
          </p:cNvSpPr>
          <p:nvPr>
            <p:ph type="pic" sz="quarter" idx="14"/>
          </p:nvPr>
        </p:nvSpPr>
        <p:spPr/>
      </p:sp>
      <p:sp>
        <p:nvSpPr>
          <p:cNvPr id="3" name="Title 2">
            <a:extLst>
              <a:ext uri="{FF2B5EF4-FFF2-40B4-BE49-F238E27FC236}">
                <a16:creationId xmlns:a16="http://schemas.microsoft.com/office/drawing/2014/main" id="{A3A11F4F-06A0-1516-EA3B-E6F3DC5EFA6D}"/>
              </a:ext>
            </a:extLst>
          </p:cNvPr>
          <p:cNvSpPr>
            <a:spLocks noGrp="1"/>
          </p:cNvSpPr>
          <p:nvPr>
            <p:ph type="title"/>
          </p:nvPr>
        </p:nvSpPr>
        <p:spPr/>
        <p:txBody>
          <a:bodyPr/>
          <a:lstStyle/>
          <a:p>
            <a:r>
              <a:rPr lang="en-US" dirty="0"/>
              <a:t>EXCEPTIONS TO THE NY LAW</a:t>
            </a:r>
          </a:p>
        </p:txBody>
      </p:sp>
      <p:sp>
        <p:nvSpPr>
          <p:cNvPr id="4" name="Content Placeholder 3">
            <a:extLst>
              <a:ext uri="{FF2B5EF4-FFF2-40B4-BE49-F238E27FC236}">
                <a16:creationId xmlns:a16="http://schemas.microsoft.com/office/drawing/2014/main" id="{39F5834C-2F99-2AA4-1F11-CC1C6C6DE071}"/>
              </a:ext>
            </a:extLst>
          </p:cNvPr>
          <p:cNvSpPr>
            <a:spLocks noGrp="1"/>
          </p:cNvSpPr>
          <p:nvPr>
            <p:ph idx="1"/>
          </p:nvPr>
        </p:nvSpPr>
        <p:spPr/>
        <p:txBody>
          <a:bodyPr>
            <a:normAutofit/>
          </a:bodyPr>
          <a:lstStyle/>
          <a:p>
            <a:pPr algn="l">
              <a:buFont typeface="Arial" panose="020B0604020202020204" pitchFamily="34" charset="0"/>
              <a:buChar char="•"/>
            </a:pPr>
            <a:r>
              <a:rPr lang="en-US" dirty="0">
                <a:latin typeface="Gotham"/>
              </a:rPr>
              <a:t>During a Fixed Term of Service</a:t>
            </a:r>
            <a:endParaRPr lang="en-US" b="0" i="0" dirty="0">
              <a:effectLst/>
              <a:latin typeface="Gotham"/>
            </a:endParaRPr>
          </a:p>
          <a:p>
            <a:pPr algn="l">
              <a:buFont typeface="Arial" panose="020B0604020202020204" pitchFamily="34" charset="0"/>
              <a:buChar char="•"/>
            </a:pPr>
            <a:r>
              <a:rPr lang="en-US" b="0" i="0" dirty="0">
                <a:effectLst/>
                <a:latin typeface="Gotham"/>
              </a:rPr>
              <a:t>Non-Disclosure of Confidential Information </a:t>
            </a:r>
          </a:p>
          <a:p>
            <a:pPr algn="l">
              <a:buFont typeface="Arial" panose="020B0604020202020204" pitchFamily="34" charset="0"/>
              <a:buChar char="•"/>
            </a:pPr>
            <a:r>
              <a:rPr lang="en-US" b="0" i="0" dirty="0">
                <a:effectLst/>
                <a:latin typeface="Gotham"/>
              </a:rPr>
              <a:t>Non-Solicitation of Clients the Employee Learned about During Employment</a:t>
            </a:r>
          </a:p>
          <a:p>
            <a:pPr algn="l">
              <a:buFont typeface="Arial" panose="020B0604020202020204" pitchFamily="34" charset="0"/>
              <a:buChar char="•"/>
            </a:pPr>
            <a:endParaRPr lang="en-US" dirty="0">
              <a:latin typeface="Gotham"/>
            </a:endParaRPr>
          </a:p>
          <a:p>
            <a:pPr lvl="1">
              <a:buFont typeface="Arial" panose="020B0604020202020204" pitchFamily="34" charset="0"/>
              <a:buChar char="•"/>
            </a:pPr>
            <a:r>
              <a:rPr lang="en-US" b="0" i="0" dirty="0">
                <a:effectLst/>
                <a:latin typeface="Gotham"/>
              </a:rPr>
              <a:t>Wait!  No Exception for Sale of a Business?  Not yet.  </a:t>
            </a:r>
          </a:p>
          <a:p>
            <a:endParaRPr lang="en-US" dirty="0"/>
          </a:p>
        </p:txBody>
      </p:sp>
      <p:sp>
        <p:nvSpPr>
          <p:cNvPr id="5" name="Text Placeholder 4">
            <a:extLst>
              <a:ext uri="{FF2B5EF4-FFF2-40B4-BE49-F238E27FC236}">
                <a16:creationId xmlns:a16="http://schemas.microsoft.com/office/drawing/2014/main" id="{692023F2-918F-CAFF-6558-400BE6D5573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65031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31B8F78-453D-D9B4-F004-9BC2131777A1}"/>
              </a:ext>
            </a:extLst>
          </p:cNvPr>
          <p:cNvSpPr>
            <a:spLocks noGrp="1"/>
          </p:cNvSpPr>
          <p:nvPr>
            <p:ph type="pic" sz="quarter" idx="14"/>
          </p:nvPr>
        </p:nvSpPr>
        <p:spPr/>
      </p:sp>
      <p:sp>
        <p:nvSpPr>
          <p:cNvPr id="5" name="Title 4">
            <a:extLst>
              <a:ext uri="{FF2B5EF4-FFF2-40B4-BE49-F238E27FC236}">
                <a16:creationId xmlns:a16="http://schemas.microsoft.com/office/drawing/2014/main" id="{48F2693B-D457-38DD-EFF4-C5CDFB104EFF}"/>
              </a:ext>
            </a:extLst>
          </p:cNvPr>
          <p:cNvSpPr>
            <a:spLocks noGrp="1"/>
          </p:cNvSpPr>
          <p:nvPr>
            <p:ph type="title"/>
          </p:nvPr>
        </p:nvSpPr>
        <p:spPr/>
        <p:txBody>
          <a:bodyPr/>
          <a:lstStyle/>
          <a:p>
            <a:r>
              <a:rPr lang="en-US" dirty="0"/>
              <a:t>FTC REGULATION</a:t>
            </a:r>
          </a:p>
        </p:txBody>
      </p:sp>
      <p:sp>
        <p:nvSpPr>
          <p:cNvPr id="4" name="Content Placeholder 3">
            <a:extLst>
              <a:ext uri="{FF2B5EF4-FFF2-40B4-BE49-F238E27FC236}">
                <a16:creationId xmlns:a16="http://schemas.microsoft.com/office/drawing/2014/main" id="{A31AB78F-E261-B0DF-DA2A-99928E6AEA87}"/>
              </a:ext>
            </a:extLst>
          </p:cNvPr>
          <p:cNvSpPr>
            <a:spLocks noGrp="1"/>
          </p:cNvSpPr>
          <p:nvPr>
            <p:ph idx="1"/>
          </p:nvPr>
        </p:nvSpPr>
        <p:spPr/>
        <p:txBody>
          <a:bodyPr>
            <a:noAutofit/>
          </a:bodyPr>
          <a:lstStyle/>
          <a:p>
            <a:r>
              <a:rPr lang="en-US" sz="3800" dirty="0"/>
              <a:t>Rule would ban employers from using noncompete clauses with their workers, including independent contractors</a:t>
            </a:r>
          </a:p>
          <a:p>
            <a:r>
              <a:rPr lang="en-US" sz="3800" dirty="0"/>
              <a:t>Require employers to rescind existing noncompete clauses with workers and actively inform their employees that the contracts are no longer in effect. </a:t>
            </a:r>
          </a:p>
        </p:txBody>
      </p:sp>
      <p:sp>
        <p:nvSpPr>
          <p:cNvPr id="7" name="Text Placeholder 6">
            <a:extLst>
              <a:ext uri="{FF2B5EF4-FFF2-40B4-BE49-F238E27FC236}">
                <a16:creationId xmlns:a16="http://schemas.microsoft.com/office/drawing/2014/main" id="{F6DD3AC9-94A9-286B-CD50-FBC7F7EF54A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24886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28C9609-5A54-3141-471F-E75BED39AECF}"/>
              </a:ext>
            </a:extLst>
          </p:cNvPr>
          <p:cNvSpPr>
            <a:spLocks noGrp="1"/>
          </p:cNvSpPr>
          <p:nvPr>
            <p:ph type="pic" sz="quarter" idx="14"/>
          </p:nvPr>
        </p:nvSpPr>
        <p:spPr/>
      </p:sp>
      <p:sp>
        <p:nvSpPr>
          <p:cNvPr id="3" name="Title 2">
            <a:extLst>
              <a:ext uri="{FF2B5EF4-FFF2-40B4-BE49-F238E27FC236}">
                <a16:creationId xmlns:a16="http://schemas.microsoft.com/office/drawing/2014/main" id="{8F66362E-8D5B-3A60-B226-195442A573CD}"/>
              </a:ext>
            </a:extLst>
          </p:cNvPr>
          <p:cNvSpPr>
            <a:spLocks noGrp="1"/>
          </p:cNvSpPr>
          <p:nvPr>
            <p:ph type="title"/>
          </p:nvPr>
        </p:nvSpPr>
        <p:spPr/>
        <p:txBody>
          <a:bodyPr/>
          <a:lstStyle/>
          <a:p>
            <a:r>
              <a:rPr lang="en-US" dirty="0"/>
              <a:t>PUBLIC COMMENT TOPICS</a:t>
            </a:r>
          </a:p>
        </p:txBody>
      </p:sp>
      <p:sp>
        <p:nvSpPr>
          <p:cNvPr id="4" name="Content Placeholder 3">
            <a:extLst>
              <a:ext uri="{FF2B5EF4-FFF2-40B4-BE49-F238E27FC236}">
                <a16:creationId xmlns:a16="http://schemas.microsoft.com/office/drawing/2014/main" id="{FA0F31DC-0033-AB5C-2A80-D70A222E34DA}"/>
              </a:ext>
            </a:extLst>
          </p:cNvPr>
          <p:cNvSpPr>
            <a:spLocks noGrp="1"/>
          </p:cNvSpPr>
          <p:nvPr>
            <p:ph idx="1"/>
          </p:nvPr>
        </p:nvSpPr>
        <p:spPr>
          <a:xfrm>
            <a:off x="330830" y="1404116"/>
            <a:ext cx="8151406" cy="5198161"/>
          </a:xfrm>
        </p:spPr>
        <p:txBody>
          <a:bodyPr>
            <a:normAutofit/>
          </a:bodyPr>
          <a:lstStyle/>
          <a:p>
            <a:r>
              <a:rPr lang="en-US" sz="3600" dirty="0"/>
              <a:t>Whether franchisees should be covered by the rule</a:t>
            </a:r>
          </a:p>
          <a:p>
            <a:r>
              <a:rPr lang="en-US" sz="3600" dirty="0"/>
              <a:t>Whether senior executives should be exempted from the rule, or subject to a rebuttable presumption rather than a ban</a:t>
            </a:r>
          </a:p>
          <a:p>
            <a:r>
              <a:rPr lang="en-US" sz="3600" dirty="0"/>
              <a:t>Whether low- and high-wage workers should be treated differently under the rule</a:t>
            </a:r>
          </a:p>
        </p:txBody>
      </p:sp>
    </p:spTree>
    <p:extLst>
      <p:ext uri="{BB962C8B-B14F-4D97-AF65-F5344CB8AC3E}">
        <p14:creationId xmlns:p14="http://schemas.microsoft.com/office/powerpoint/2010/main" val="324422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16">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341754"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Freeform: Shape 18">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334896"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20E6230E-D78F-C5DB-23A7-C0A33C418BBA}"/>
              </a:ext>
            </a:extLst>
          </p:cNvPr>
          <p:cNvSpPr>
            <a:spLocks noGrp="1"/>
          </p:cNvSpPr>
          <p:nvPr>
            <p:ph type="title"/>
          </p:nvPr>
        </p:nvSpPr>
        <p:spPr>
          <a:xfrm>
            <a:off x="278320" y="1161288"/>
            <a:ext cx="2578608" cy="1239012"/>
          </a:xfrm>
        </p:spPr>
        <p:txBody>
          <a:bodyPr vert="horz" lIns="91440" tIns="45720" rIns="91440" bIns="45720" rtlCol="0" anchor="ctr">
            <a:normAutofit/>
          </a:bodyPr>
          <a:lstStyle/>
          <a:p>
            <a:r>
              <a:rPr lang="en-US" sz="3600" kern="1200" dirty="0">
                <a:solidFill>
                  <a:schemeClr val="tx1"/>
                </a:solidFill>
                <a:latin typeface="Arial Bold" panose="020B0704020202020204" pitchFamily="34" charset="0"/>
                <a:cs typeface="Arial Bold" panose="020B0704020202020204" pitchFamily="34" charset="0"/>
              </a:rPr>
              <a:t>OTHER CHANGES</a:t>
            </a:r>
          </a:p>
        </p:txBody>
      </p:sp>
      <p:sp>
        <p:nvSpPr>
          <p:cNvPr id="21" name="Rectangle 20">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6919" y="2443480"/>
            <a:ext cx="25374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E5C5E172-CEFA-7B22-7CB4-38635C8E50CB}"/>
              </a:ext>
            </a:extLst>
          </p:cNvPr>
          <p:cNvSpPr>
            <a:spLocks noGrp="1"/>
          </p:cNvSpPr>
          <p:nvPr>
            <p:ph idx="1"/>
          </p:nvPr>
        </p:nvSpPr>
        <p:spPr>
          <a:xfrm>
            <a:off x="278320" y="2718054"/>
            <a:ext cx="3120964" cy="3207258"/>
          </a:xfrm>
        </p:spPr>
        <p:txBody>
          <a:bodyPr vert="horz" lIns="91440" tIns="45720" rIns="91440" bIns="45720" rtlCol="0" anchor="t">
            <a:normAutofit/>
          </a:bodyPr>
          <a:lstStyle/>
          <a:p>
            <a:pPr>
              <a:lnSpc>
                <a:spcPct val="90000"/>
              </a:lnSpc>
            </a:pPr>
            <a:r>
              <a:rPr lang="en-US" sz="2800" b="0" i="0" dirty="0">
                <a:effectLst/>
              </a:rPr>
              <a:t>Minimum Weekly Wage Est. $1,125 Weekly</a:t>
            </a:r>
          </a:p>
          <a:p>
            <a:pPr>
              <a:lnSpc>
                <a:spcPct val="90000"/>
              </a:lnSpc>
            </a:pPr>
            <a:endParaRPr lang="en-US" sz="1500" dirty="0"/>
          </a:p>
        </p:txBody>
      </p:sp>
      <p:graphicFrame>
        <p:nvGraphicFramePr>
          <p:cNvPr id="8" name="Table 7">
            <a:extLst>
              <a:ext uri="{FF2B5EF4-FFF2-40B4-BE49-F238E27FC236}">
                <a16:creationId xmlns:a16="http://schemas.microsoft.com/office/drawing/2014/main" id="{D5B18DD1-8EAD-300C-6EF4-38E70BE812CB}"/>
              </a:ext>
            </a:extLst>
          </p:cNvPr>
          <p:cNvGraphicFramePr>
            <a:graphicFrameLocks noGrp="1"/>
          </p:cNvGraphicFramePr>
          <p:nvPr>
            <p:extLst>
              <p:ext uri="{D42A27DB-BD31-4B8C-83A1-F6EECF244321}">
                <p14:modId xmlns:p14="http://schemas.microsoft.com/office/powerpoint/2010/main" val="3575753042"/>
              </p:ext>
            </p:extLst>
          </p:nvPr>
        </p:nvGraphicFramePr>
        <p:xfrm>
          <a:off x="3675888" y="1869149"/>
          <a:ext cx="5191508" cy="3220287"/>
        </p:xfrm>
        <a:graphic>
          <a:graphicData uri="http://schemas.openxmlformats.org/drawingml/2006/table">
            <a:tbl>
              <a:tblPr firstRow="1" bandRow="1">
                <a:tableStyleId>{5C22544A-7EE6-4342-B048-85BDC9FD1C3A}</a:tableStyleId>
              </a:tblPr>
              <a:tblGrid>
                <a:gridCol w="980119">
                  <a:extLst>
                    <a:ext uri="{9D8B030D-6E8A-4147-A177-3AD203B41FA5}">
                      <a16:colId xmlns:a16="http://schemas.microsoft.com/office/drawing/2014/main" val="3403004414"/>
                    </a:ext>
                  </a:extLst>
                </a:gridCol>
                <a:gridCol w="2699405">
                  <a:extLst>
                    <a:ext uri="{9D8B030D-6E8A-4147-A177-3AD203B41FA5}">
                      <a16:colId xmlns:a16="http://schemas.microsoft.com/office/drawing/2014/main" val="3627211289"/>
                    </a:ext>
                  </a:extLst>
                </a:gridCol>
                <a:gridCol w="1511984">
                  <a:extLst>
                    <a:ext uri="{9D8B030D-6E8A-4147-A177-3AD203B41FA5}">
                      <a16:colId xmlns:a16="http://schemas.microsoft.com/office/drawing/2014/main" val="1068262758"/>
                    </a:ext>
                  </a:extLst>
                </a:gridCol>
              </a:tblGrid>
              <a:tr h="1766883">
                <a:tc>
                  <a:txBody>
                    <a:bodyPr/>
                    <a:lstStyle/>
                    <a:p>
                      <a:pPr algn="l"/>
                      <a:r>
                        <a:rPr lang="en-US" sz="2800" b="1">
                          <a:solidFill>
                            <a:srgbClr val="222222"/>
                          </a:solidFill>
                          <a:effectLst/>
                        </a:rPr>
                        <a:t>Year</a:t>
                      </a:r>
                      <a:endParaRPr lang="en-US" sz="2800" b="0" i="0">
                        <a:solidFill>
                          <a:srgbClr val="222222"/>
                        </a:solidFill>
                        <a:effectLst/>
                        <a:latin typeface="museo-sans"/>
                      </a:endParaRPr>
                    </a:p>
                  </a:txBody>
                  <a:tcPr marL="0" marR="0" marT="0" marB="0" anchor="ctr"/>
                </a:tc>
                <a:tc>
                  <a:txBody>
                    <a:bodyPr/>
                    <a:lstStyle/>
                    <a:p>
                      <a:pPr algn="l"/>
                      <a:r>
                        <a:rPr lang="en-US" sz="2800" b="1">
                          <a:solidFill>
                            <a:srgbClr val="222222"/>
                          </a:solidFill>
                          <a:effectLst/>
                        </a:rPr>
                        <a:t>New York City, Westchester, Nassau, Suffolk Counties</a:t>
                      </a:r>
                      <a:endParaRPr lang="en-US" sz="2800" b="0" i="0">
                        <a:solidFill>
                          <a:srgbClr val="222222"/>
                        </a:solidFill>
                        <a:effectLst/>
                        <a:latin typeface="museo-sans"/>
                      </a:endParaRPr>
                    </a:p>
                  </a:txBody>
                  <a:tcPr marL="0" marR="0" marT="0" marB="0" anchor="ctr"/>
                </a:tc>
                <a:tc>
                  <a:txBody>
                    <a:bodyPr/>
                    <a:lstStyle/>
                    <a:p>
                      <a:pPr algn="l"/>
                      <a:r>
                        <a:rPr lang="en-US" sz="2800" b="1">
                          <a:solidFill>
                            <a:srgbClr val="222222"/>
                          </a:solidFill>
                          <a:effectLst/>
                        </a:rPr>
                        <a:t>Upstate New York</a:t>
                      </a:r>
                      <a:endParaRPr lang="en-US" sz="2800" b="0" i="0">
                        <a:solidFill>
                          <a:srgbClr val="222222"/>
                        </a:solidFill>
                        <a:effectLst/>
                        <a:latin typeface="museo-sans"/>
                      </a:endParaRPr>
                    </a:p>
                  </a:txBody>
                  <a:tcPr marL="0" marR="0" marT="0" marB="0" anchor="ctr"/>
                </a:tc>
                <a:extLst>
                  <a:ext uri="{0D108BD9-81ED-4DB2-BD59-A6C34878D82A}">
                    <a16:rowId xmlns:a16="http://schemas.microsoft.com/office/drawing/2014/main" val="1930315959"/>
                  </a:ext>
                </a:extLst>
              </a:tr>
              <a:tr h="484468">
                <a:tc>
                  <a:txBody>
                    <a:bodyPr/>
                    <a:lstStyle/>
                    <a:p>
                      <a:pPr algn="l"/>
                      <a:r>
                        <a:rPr lang="en-US" sz="2800" b="0">
                          <a:solidFill>
                            <a:srgbClr val="222222"/>
                          </a:solidFill>
                          <a:effectLst/>
                        </a:rPr>
                        <a:t>2024</a:t>
                      </a:r>
                      <a:endParaRPr lang="en-US" sz="2800" b="0" i="0">
                        <a:solidFill>
                          <a:srgbClr val="222222"/>
                        </a:solidFill>
                        <a:effectLst/>
                        <a:latin typeface="museo-sans"/>
                      </a:endParaRPr>
                    </a:p>
                  </a:txBody>
                  <a:tcPr marL="0" marR="0" marT="0" marB="0" anchor="ctr"/>
                </a:tc>
                <a:tc>
                  <a:txBody>
                    <a:bodyPr/>
                    <a:lstStyle/>
                    <a:p>
                      <a:pPr algn="l"/>
                      <a:r>
                        <a:rPr lang="en-US" sz="2800" b="0">
                          <a:solidFill>
                            <a:srgbClr val="222222"/>
                          </a:solidFill>
                          <a:effectLst/>
                        </a:rPr>
                        <a:t>$10.70</a:t>
                      </a:r>
                      <a:endParaRPr lang="en-US" sz="2800" b="0" i="0">
                        <a:solidFill>
                          <a:srgbClr val="222222"/>
                        </a:solidFill>
                        <a:effectLst/>
                        <a:latin typeface="museo-sans"/>
                      </a:endParaRPr>
                    </a:p>
                  </a:txBody>
                  <a:tcPr marL="0" marR="0" marT="0" marB="0" anchor="ctr"/>
                </a:tc>
                <a:tc>
                  <a:txBody>
                    <a:bodyPr/>
                    <a:lstStyle/>
                    <a:p>
                      <a:pPr algn="l"/>
                      <a:r>
                        <a:rPr lang="en-US" sz="2800" b="0">
                          <a:solidFill>
                            <a:srgbClr val="222222"/>
                          </a:solidFill>
                          <a:effectLst/>
                        </a:rPr>
                        <a:t>$10.00</a:t>
                      </a:r>
                      <a:endParaRPr lang="en-US" sz="2800" b="0" i="0">
                        <a:solidFill>
                          <a:srgbClr val="222222"/>
                        </a:solidFill>
                        <a:effectLst/>
                        <a:latin typeface="museo-sans"/>
                      </a:endParaRPr>
                    </a:p>
                  </a:txBody>
                  <a:tcPr marL="0" marR="0" marT="0" marB="0" anchor="ctr"/>
                </a:tc>
                <a:extLst>
                  <a:ext uri="{0D108BD9-81ED-4DB2-BD59-A6C34878D82A}">
                    <a16:rowId xmlns:a16="http://schemas.microsoft.com/office/drawing/2014/main" val="1100850155"/>
                  </a:ext>
                </a:extLst>
              </a:tr>
              <a:tr h="484468">
                <a:tc>
                  <a:txBody>
                    <a:bodyPr/>
                    <a:lstStyle/>
                    <a:p>
                      <a:pPr algn="l"/>
                      <a:r>
                        <a:rPr lang="en-US" sz="2800" b="0">
                          <a:solidFill>
                            <a:srgbClr val="222222"/>
                          </a:solidFill>
                          <a:effectLst/>
                        </a:rPr>
                        <a:t>2025</a:t>
                      </a:r>
                      <a:endParaRPr lang="en-US" sz="2800" b="0" i="0">
                        <a:solidFill>
                          <a:srgbClr val="222222"/>
                        </a:solidFill>
                        <a:effectLst/>
                        <a:latin typeface="museo-sans"/>
                      </a:endParaRPr>
                    </a:p>
                  </a:txBody>
                  <a:tcPr marL="0" marR="0" marT="0" marB="0" anchor="ctr"/>
                </a:tc>
                <a:tc>
                  <a:txBody>
                    <a:bodyPr/>
                    <a:lstStyle/>
                    <a:p>
                      <a:pPr algn="l"/>
                      <a:r>
                        <a:rPr lang="en-US" sz="2800" b="0">
                          <a:solidFill>
                            <a:srgbClr val="222222"/>
                          </a:solidFill>
                          <a:effectLst/>
                        </a:rPr>
                        <a:t>$11.00</a:t>
                      </a:r>
                      <a:endParaRPr lang="en-US" sz="2800" b="0" i="0">
                        <a:solidFill>
                          <a:srgbClr val="222222"/>
                        </a:solidFill>
                        <a:effectLst/>
                        <a:latin typeface="museo-sans"/>
                      </a:endParaRPr>
                    </a:p>
                  </a:txBody>
                  <a:tcPr marL="0" marR="0" marT="0" marB="0" anchor="ctr"/>
                </a:tc>
                <a:tc>
                  <a:txBody>
                    <a:bodyPr/>
                    <a:lstStyle/>
                    <a:p>
                      <a:pPr algn="l"/>
                      <a:r>
                        <a:rPr lang="en-US" sz="2800" b="0">
                          <a:solidFill>
                            <a:srgbClr val="222222"/>
                          </a:solidFill>
                          <a:effectLst/>
                        </a:rPr>
                        <a:t>$10.35</a:t>
                      </a:r>
                      <a:endParaRPr lang="en-US" sz="2800" b="0" i="0">
                        <a:solidFill>
                          <a:srgbClr val="222222"/>
                        </a:solidFill>
                        <a:effectLst/>
                        <a:latin typeface="museo-sans"/>
                      </a:endParaRPr>
                    </a:p>
                  </a:txBody>
                  <a:tcPr marL="0" marR="0" marT="0" marB="0" anchor="ctr"/>
                </a:tc>
                <a:extLst>
                  <a:ext uri="{0D108BD9-81ED-4DB2-BD59-A6C34878D82A}">
                    <a16:rowId xmlns:a16="http://schemas.microsoft.com/office/drawing/2014/main" val="882322734"/>
                  </a:ext>
                </a:extLst>
              </a:tr>
              <a:tr h="484468">
                <a:tc>
                  <a:txBody>
                    <a:bodyPr/>
                    <a:lstStyle/>
                    <a:p>
                      <a:pPr algn="l"/>
                      <a:r>
                        <a:rPr lang="en-US" sz="2800" b="0">
                          <a:solidFill>
                            <a:srgbClr val="222222"/>
                          </a:solidFill>
                          <a:effectLst/>
                        </a:rPr>
                        <a:t>2026</a:t>
                      </a:r>
                      <a:endParaRPr lang="en-US" sz="2800" b="0" i="0">
                        <a:solidFill>
                          <a:srgbClr val="222222"/>
                        </a:solidFill>
                        <a:effectLst/>
                        <a:latin typeface="museo-sans"/>
                      </a:endParaRPr>
                    </a:p>
                  </a:txBody>
                  <a:tcPr marL="0" marR="0" marT="0" marB="0" anchor="ctr"/>
                </a:tc>
                <a:tc>
                  <a:txBody>
                    <a:bodyPr/>
                    <a:lstStyle/>
                    <a:p>
                      <a:pPr algn="l"/>
                      <a:r>
                        <a:rPr lang="en-US" sz="2800" b="0">
                          <a:solidFill>
                            <a:srgbClr val="222222"/>
                          </a:solidFill>
                          <a:effectLst/>
                        </a:rPr>
                        <a:t>$11.35</a:t>
                      </a:r>
                      <a:endParaRPr lang="en-US" sz="2800" b="0" i="0">
                        <a:solidFill>
                          <a:srgbClr val="222222"/>
                        </a:solidFill>
                        <a:effectLst/>
                        <a:latin typeface="museo-sans"/>
                      </a:endParaRPr>
                    </a:p>
                  </a:txBody>
                  <a:tcPr marL="0" marR="0" marT="0" marB="0" anchor="ctr"/>
                </a:tc>
                <a:tc>
                  <a:txBody>
                    <a:bodyPr/>
                    <a:lstStyle/>
                    <a:p>
                      <a:pPr algn="l"/>
                      <a:r>
                        <a:rPr lang="en-US" sz="2800" b="0">
                          <a:solidFill>
                            <a:srgbClr val="222222"/>
                          </a:solidFill>
                          <a:effectLst/>
                        </a:rPr>
                        <a:t>$10.70</a:t>
                      </a:r>
                      <a:endParaRPr lang="en-US" sz="2800" b="0" i="0">
                        <a:solidFill>
                          <a:srgbClr val="222222"/>
                        </a:solidFill>
                        <a:effectLst/>
                        <a:latin typeface="museo-sans"/>
                      </a:endParaRPr>
                    </a:p>
                  </a:txBody>
                  <a:tcPr marL="0" marR="0" marT="0" marB="0" anchor="ctr"/>
                </a:tc>
                <a:extLst>
                  <a:ext uri="{0D108BD9-81ED-4DB2-BD59-A6C34878D82A}">
                    <a16:rowId xmlns:a16="http://schemas.microsoft.com/office/drawing/2014/main" val="1305736144"/>
                  </a:ext>
                </a:extLst>
              </a:tr>
            </a:tbl>
          </a:graphicData>
        </a:graphic>
      </p:graphicFrame>
      <p:sp>
        <p:nvSpPr>
          <p:cNvPr id="11" name="TextBox 10">
            <a:extLst>
              <a:ext uri="{FF2B5EF4-FFF2-40B4-BE49-F238E27FC236}">
                <a16:creationId xmlns:a16="http://schemas.microsoft.com/office/drawing/2014/main" id="{70ABFC60-B758-0C93-2A88-4FED397F26A6}"/>
              </a:ext>
            </a:extLst>
          </p:cNvPr>
          <p:cNvSpPr txBox="1"/>
          <p:nvPr/>
        </p:nvSpPr>
        <p:spPr>
          <a:xfrm>
            <a:off x="4048125" y="884289"/>
            <a:ext cx="3934539" cy="553998"/>
          </a:xfrm>
          <a:prstGeom prst="rect">
            <a:avLst/>
          </a:prstGeom>
          <a:noFill/>
        </p:spPr>
        <p:txBody>
          <a:bodyPr wrap="none" rtlCol="0">
            <a:spAutoFit/>
          </a:bodyPr>
          <a:lstStyle/>
          <a:p>
            <a:pPr algn="l"/>
            <a:r>
              <a:rPr lang="en-US" sz="3000" b="1" dirty="0"/>
              <a:t>Tipped Service Workers</a:t>
            </a:r>
          </a:p>
        </p:txBody>
      </p:sp>
    </p:spTree>
    <p:extLst>
      <p:ext uri="{BB962C8B-B14F-4D97-AF65-F5344CB8AC3E}">
        <p14:creationId xmlns:p14="http://schemas.microsoft.com/office/powerpoint/2010/main" val="211313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Diagram&#10;&#10;Description automatically generated with medium confidence">
            <a:extLst>
              <a:ext uri="{FF2B5EF4-FFF2-40B4-BE49-F238E27FC236}">
                <a16:creationId xmlns:a16="http://schemas.microsoft.com/office/drawing/2014/main" id="{3E677501-1286-F345-0D4D-5690B9E298AF}"/>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0407" r="20407"/>
          <a:stretch>
            <a:fillRect/>
          </a:stretch>
        </p:blipFill>
        <p:spPr/>
      </p:pic>
      <p:sp>
        <p:nvSpPr>
          <p:cNvPr id="3" name="Title 2">
            <a:extLst>
              <a:ext uri="{FF2B5EF4-FFF2-40B4-BE49-F238E27FC236}">
                <a16:creationId xmlns:a16="http://schemas.microsoft.com/office/drawing/2014/main" id="{E06BDDD1-19DD-F3FA-BF81-F419EA5FBD97}"/>
              </a:ext>
            </a:extLst>
          </p:cNvPr>
          <p:cNvSpPr>
            <a:spLocks noGrp="1"/>
          </p:cNvSpPr>
          <p:nvPr>
            <p:ph type="title"/>
          </p:nvPr>
        </p:nvSpPr>
        <p:spPr/>
        <p:txBody>
          <a:bodyPr/>
          <a:lstStyle/>
          <a:p>
            <a:r>
              <a:rPr lang="en-US" dirty="0"/>
              <a:t>WHAT’S NEXT?</a:t>
            </a:r>
          </a:p>
        </p:txBody>
      </p:sp>
      <p:sp>
        <p:nvSpPr>
          <p:cNvPr id="4" name="Content Placeholder 3">
            <a:extLst>
              <a:ext uri="{FF2B5EF4-FFF2-40B4-BE49-F238E27FC236}">
                <a16:creationId xmlns:a16="http://schemas.microsoft.com/office/drawing/2014/main" id="{696B5423-2D56-C3FB-E5A4-2CA749BF1DD3}"/>
              </a:ext>
            </a:extLst>
          </p:cNvPr>
          <p:cNvSpPr>
            <a:spLocks noGrp="1"/>
          </p:cNvSpPr>
          <p:nvPr>
            <p:ph idx="1"/>
          </p:nvPr>
        </p:nvSpPr>
        <p:spPr>
          <a:xfrm>
            <a:off x="649855" y="2320621"/>
            <a:ext cx="6432870" cy="4327660"/>
          </a:xfrm>
        </p:spPr>
        <p:txBody>
          <a:bodyPr>
            <a:normAutofit fontScale="77500" lnSpcReduction="20000"/>
          </a:bodyPr>
          <a:lstStyle/>
          <a:p>
            <a:r>
              <a:rPr lang="en-US" sz="4000" dirty="0"/>
              <a:t>FTC Responds to Comments</a:t>
            </a:r>
          </a:p>
          <a:p>
            <a:r>
              <a:rPr lang="en-US" sz="4000" dirty="0"/>
              <a:t>Publishes Final Rule</a:t>
            </a:r>
          </a:p>
          <a:p>
            <a:r>
              <a:rPr lang="en-US" sz="4000" dirty="0"/>
              <a:t>Lawsuits Commence</a:t>
            </a:r>
          </a:p>
          <a:p>
            <a:pPr marL="0" indent="0">
              <a:buNone/>
            </a:pPr>
            <a:r>
              <a:rPr lang="en-US" sz="4000" dirty="0"/>
              <a:t>Where to find more?</a:t>
            </a:r>
          </a:p>
          <a:p>
            <a:pPr marL="0" indent="0">
              <a:buNone/>
            </a:pPr>
            <a:r>
              <a:rPr lang="en-US" sz="4000" dirty="0">
                <a:hlinkClick r:id="rId3"/>
              </a:rPr>
              <a:t>https://www.ftc.gov/news-events/news/press-releases/2023/01/ftc-proposes-rule-ban-noncompete-clauses-which-hurt-workers-harm-competition</a:t>
            </a:r>
            <a:r>
              <a:rPr lang="en-US" sz="4000" dirty="0"/>
              <a:t> </a:t>
            </a:r>
          </a:p>
        </p:txBody>
      </p:sp>
      <p:sp>
        <p:nvSpPr>
          <p:cNvPr id="5" name="Text Placeholder 4">
            <a:extLst>
              <a:ext uri="{FF2B5EF4-FFF2-40B4-BE49-F238E27FC236}">
                <a16:creationId xmlns:a16="http://schemas.microsoft.com/office/drawing/2014/main" id="{F0962213-3786-2035-1FB7-179BB3D1307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85026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EFEAAF2-79CC-214D-78C4-793B031FED91}"/>
              </a:ext>
            </a:extLst>
          </p:cNvPr>
          <p:cNvSpPr>
            <a:spLocks noGrp="1"/>
          </p:cNvSpPr>
          <p:nvPr>
            <p:ph type="pic" sz="quarter" idx="14"/>
          </p:nvPr>
        </p:nvSpPr>
        <p:spPr/>
      </p:sp>
      <p:sp>
        <p:nvSpPr>
          <p:cNvPr id="3" name="Title 2">
            <a:extLst>
              <a:ext uri="{FF2B5EF4-FFF2-40B4-BE49-F238E27FC236}">
                <a16:creationId xmlns:a16="http://schemas.microsoft.com/office/drawing/2014/main" id="{79CC92D9-1173-E6BA-EAFF-1A3ECA121123}"/>
              </a:ext>
            </a:extLst>
          </p:cNvPr>
          <p:cNvSpPr>
            <a:spLocks noGrp="1"/>
          </p:cNvSpPr>
          <p:nvPr>
            <p:ph type="title"/>
          </p:nvPr>
        </p:nvSpPr>
        <p:spPr>
          <a:xfrm>
            <a:off x="525869" y="261629"/>
            <a:ext cx="8482337" cy="701789"/>
          </a:xfrm>
        </p:spPr>
        <p:txBody>
          <a:bodyPr>
            <a:normAutofit fontScale="90000"/>
          </a:bodyPr>
          <a:lstStyle/>
          <a:p>
            <a:r>
              <a:rPr lang="en-US" dirty="0"/>
              <a:t>	OTHER ATTACKS ON NON-COMPETE AGREEMENTS</a:t>
            </a:r>
          </a:p>
        </p:txBody>
      </p:sp>
      <p:sp>
        <p:nvSpPr>
          <p:cNvPr id="4" name="Content Placeholder 3">
            <a:extLst>
              <a:ext uri="{FF2B5EF4-FFF2-40B4-BE49-F238E27FC236}">
                <a16:creationId xmlns:a16="http://schemas.microsoft.com/office/drawing/2014/main" id="{2262E558-9F78-1856-E8DF-A342C03016BF}"/>
              </a:ext>
            </a:extLst>
          </p:cNvPr>
          <p:cNvSpPr>
            <a:spLocks noGrp="1"/>
          </p:cNvSpPr>
          <p:nvPr>
            <p:ph idx="1"/>
          </p:nvPr>
        </p:nvSpPr>
        <p:spPr>
          <a:xfrm>
            <a:off x="496296" y="1265170"/>
            <a:ext cx="8220983" cy="4987584"/>
          </a:xfrm>
        </p:spPr>
        <p:txBody>
          <a:bodyPr>
            <a:normAutofit/>
          </a:bodyPr>
          <a:lstStyle/>
          <a:p>
            <a:r>
              <a:rPr lang="en-US" sz="3200" dirty="0"/>
              <a:t>FTC LAWSUITS</a:t>
            </a:r>
          </a:p>
          <a:p>
            <a:pPr marL="0" indent="0">
              <a:buNone/>
            </a:pPr>
            <a:r>
              <a:rPr lang="en-US" sz="2400" dirty="0">
                <a:hlinkClick r:id="rId2"/>
              </a:rPr>
              <a:t>https://www.ftc.gov/news-events/news/press-releases/2023/03/ftc-takes-action-against-another-company-imposed-harmful-noncompete-restrictions-its-workers</a:t>
            </a:r>
            <a:r>
              <a:rPr lang="en-US" sz="2400" dirty="0"/>
              <a:t> </a:t>
            </a:r>
          </a:p>
          <a:p>
            <a:r>
              <a:rPr lang="en-US" sz="3200" dirty="0"/>
              <a:t>NLRB GUIDANCE AND CASE</a:t>
            </a:r>
          </a:p>
          <a:p>
            <a:pPr marL="0" indent="0">
              <a:buNone/>
            </a:pPr>
            <a:r>
              <a:rPr lang="en-US" sz="2400" dirty="0">
                <a:hlinkClick r:id="rId3"/>
              </a:rPr>
              <a:t>https://www.nlrb.gov/news-outreach/news-story/nlrb-general-counsel-issues-memo-on-non-competes-violating-the-national</a:t>
            </a:r>
            <a:r>
              <a:rPr lang="en-US" sz="2400" dirty="0"/>
              <a:t> </a:t>
            </a:r>
          </a:p>
          <a:p>
            <a:pPr marL="0" indent="0">
              <a:buNone/>
            </a:pPr>
            <a:r>
              <a:rPr lang="en-US" sz="2400" dirty="0">
                <a:hlinkClick r:id="rId4"/>
              </a:rPr>
              <a:t>https://www.tradesecretsandemployeemobility.com/2023/06/articles/non-compete-agreements/nlrb-finds-its-first-noncompete-targetand-its-charges-go-well-beyond-an-overbroad-noncompete/</a:t>
            </a:r>
            <a:r>
              <a:rPr lang="en-US" sz="2400" dirty="0"/>
              <a:t> </a:t>
            </a:r>
          </a:p>
        </p:txBody>
      </p:sp>
    </p:spTree>
    <p:extLst>
      <p:ext uri="{BB962C8B-B14F-4D97-AF65-F5344CB8AC3E}">
        <p14:creationId xmlns:p14="http://schemas.microsoft.com/office/powerpoint/2010/main" val="406132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1C95C9-47B9-81B5-2889-8DB5ED618EA5}"/>
              </a:ext>
            </a:extLst>
          </p:cNvPr>
          <p:cNvSpPr>
            <a:spLocks noGrp="1"/>
          </p:cNvSpPr>
          <p:nvPr>
            <p:ph type="title"/>
          </p:nvPr>
        </p:nvSpPr>
        <p:spPr>
          <a:xfrm>
            <a:off x="480060" y="325369"/>
            <a:ext cx="3276451" cy="1956841"/>
          </a:xfrm>
        </p:spPr>
        <p:txBody>
          <a:bodyPr vert="horz" lIns="91440" tIns="45720" rIns="91440" bIns="45720" rtlCol="0" anchor="b">
            <a:normAutofit fontScale="90000"/>
          </a:bodyPr>
          <a:lstStyle/>
          <a:p>
            <a:r>
              <a:rPr lang="en-US" sz="3300" dirty="0">
                <a:solidFill>
                  <a:schemeClr val="tx1"/>
                </a:solidFill>
                <a:latin typeface="Arial" panose="020B0604020202020204" pitchFamily="34" charset="0"/>
                <a:cs typeface="Arial" panose="020B0604020202020204" pitchFamily="34" charset="0"/>
              </a:rPr>
              <a:t>BOTTOM LINE:  </a:t>
            </a:r>
            <a:br>
              <a:rPr lang="en-US" sz="3300" dirty="0">
                <a:solidFill>
                  <a:schemeClr val="tx1"/>
                </a:solidFill>
                <a:latin typeface="Arial" panose="020B0604020202020204" pitchFamily="34" charset="0"/>
                <a:cs typeface="Arial" panose="020B0604020202020204" pitchFamily="34" charset="0"/>
              </a:rPr>
            </a:br>
            <a:r>
              <a:rPr lang="en-US" sz="3300" dirty="0">
                <a:solidFill>
                  <a:schemeClr val="tx1"/>
                </a:solidFill>
                <a:latin typeface="Arial" panose="020B0604020202020204" pitchFamily="34" charset="0"/>
                <a:cs typeface="Arial" panose="020B0604020202020204" pitchFamily="34" charset="0"/>
              </a:rPr>
              <a:t>NON COMPETE AGREEMENTS ARE RISKY</a:t>
            </a:r>
          </a:p>
        </p:txBody>
      </p:sp>
      <p:sp>
        <p:nvSpPr>
          <p:cNvPr id="4" name="Content Placeholder 3">
            <a:extLst>
              <a:ext uri="{FF2B5EF4-FFF2-40B4-BE49-F238E27FC236}">
                <a16:creationId xmlns:a16="http://schemas.microsoft.com/office/drawing/2014/main" id="{018D0BAD-4881-B5AE-51E9-0B71AE8BAA28}"/>
              </a:ext>
            </a:extLst>
          </p:cNvPr>
          <p:cNvSpPr>
            <a:spLocks noGrp="1"/>
          </p:cNvSpPr>
          <p:nvPr>
            <p:ph idx="1"/>
          </p:nvPr>
        </p:nvSpPr>
        <p:spPr>
          <a:xfrm>
            <a:off x="304800" y="2872899"/>
            <a:ext cx="3451711" cy="3320668"/>
          </a:xfrm>
        </p:spPr>
        <p:txBody>
          <a:bodyPr vert="horz" lIns="91440" tIns="45720" rIns="91440" bIns="45720" rtlCol="0">
            <a:normAutofit fontScale="92500" lnSpcReduction="10000"/>
          </a:bodyPr>
          <a:lstStyle/>
          <a:p>
            <a:pPr>
              <a:lnSpc>
                <a:spcPct val="90000"/>
              </a:lnSpc>
            </a:pPr>
            <a:r>
              <a:rPr lang="en-US" sz="3200" dirty="0"/>
              <a:t>CONSIDER ALTERNATIVES:</a:t>
            </a:r>
          </a:p>
          <a:p>
            <a:pPr lvl="1" indent="-228600">
              <a:lnSpc>
                <a:spcPct val="90000"/>
              </a:lnSpc>
              <a:buFont typeface="Arial" panose="020B0604020202020204" pitchFamily="34" charset="0"/>
              <a:buChar char="•"/>
            </a:pPr>
            <a:r>
              <a:rPr lang="en-US" sz="3200" dirty="0"/>
              <a:t>Non-Solicitation Agreements</a:t>
            </a:r>
          </a:p>
          <a:p>
            <a:pPr lvl="1" indent="-228600">
              <a:lnSpc>
                <a:spcPct val="90000"/>
              </a:lnSpc>
              <a:buFont typeface="Arial" panose="020B0604020202020204" pitchFamily="34" charset="0"/>
              <a:buChar char="•"/>
            </a:pPr>
            <a:r>
              <a:rPr lang="en-US" sz="3200" dirty="0"/>
              <a:t>Confidentiality Agreements</a:t>
            </a:r>
          </a:p>
        </p:txBody>
      </p:sp>
      <p:pic>
        <p:nvPicPr>
          <p:cNvPr id="7" name="Picture Placeholder 6">
            <a:extLst>
              <a:ext uri="{FF2B5EF4-FFF2-40B4-BE49-F238E27FC236}">
                <a16:creationId xmlns:a16="http://schemas.microsoft.com/office/drawing/2014/main" id="{43B27CE7-46AB-C05F-4105-E76120B6B7DD}"/>
              </a:ext>
            </a:extLst>
          </p:cNvPr>
          <p:cNvPicPr>
            <a:picLocks noGrp="1" noChangeAspect="1"/>
          </p:cNvPicPr>
          <p:nvPr>
            <p:ph type="pic" sz="quarter" idx="14"/>
          </p:nvPr>
        </p:nvPicPr>
        <p:blipFill rotWithShape="1">
          <a:blip r:embed="rId2"/>
          <a:srcRect l="36083" r="36083"/>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937409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480060" y="325369"/>
            <a:ext cx="3276451" cy="1956841"/>
          </a:xfrm>
        </p:spPr>
        <p:txBody>
          <a:bodyPr vert="horz" lIns="91440" tIns="45720" rIns="91440" bIns="45720" rtlCol="0" anchor="b">
            <a:normAutofit/>
          </a:bodyPr>
          <a:lstStyle/>
          <a:p>
            <a:pPr algn="l"/>
            <a:r>
              <a:rPr lang="en-US" sz="3600">
                <a:solidFill>
                  <a:schemeClr val="tx1"/>
                </a:solidFill>
                <a:latin typeface="+mj-lt"/>
              </a:rPr>
              <a:t>Challenges to settlement agreements</a:t>
            </a:r>
          </a:p>
        </p:txBody>
      </p:sp>
      <p:sp>
        <p:nvSpPr>
          <p:cNvPr id="1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p:cNvSpPr>
            <a:spLocks noGrp="1"/>
          </p:cNvSpPr>
          <p:nvPr>
            <p:ph type="body" idx="1"/>
          </p:nvPr>
        </p:nvSpPr>
        <p:spPr>
          <a:xfrm>
            <a:off x="480060" y="2872899"/>
            <a:ext cx="3182691" cy="3320668"/>
          </a:xfrm>
        </p:spPr>
        <p:txBody>
          <a:bodyPr vert="horz" lIns="91440" tIns="45720" rIns="91440" bIns="45720" rtlCol="0">
            <a:normAutofit/>
          </a:bodyPr>
          <a:lstStyle/>
          <a:p>
            <a:pPr indent="-228600" algn="l">
              <a:buFont typeface="Arial" panose="020B0604020202020204" pitchFamily="34" charset="0"/>
              <a:buChar char="•"/>
            </a:pPr>
            <a:endParaRPr lang="en-US" sz="1900" b="1">
              <a:solidFill>
                <a:schemeClr val="tx1"/>
              </a:solidFill>
            </a:endParaRPr>
          </a:p>
        </p:txBody>
      </p:sp>
      <p:pic>
        <p:nvPicPr>
          <p:cNvPr id="8" name="Picture Placeholder 7" descr="A handshake between money&#10;&#10;Description automatically generated">
            <a:extLst>
              <a:ext uri="{FF2B5EF4-FFF2-40B4-BE49-F238E27FC236}">
                <a16:creationId xmlns:a16="http://schemas.microsoft.com/office/drawing/2014/main" id="{D417162A-A895-42A9-A6AE-544096CFE895}"/>
              </a:ext>
            </a:extLst>
          </p:cNvPr>
          <p:cNvPicPr>
            <a:picLocks noGrp="1" noChangeAspect="1"/>
          </p:cNvPicPr>
          <p:nvPr>
            <p:ph type="pic" sz="quarter" idx="13"/>
          </p:nvPr>
        </p:nvPicPr>
        <p:blipFill rotWithShape="1">
          <a:blip r:embed="rId3"/>
          <a:srcRect l="21718" r="21861"/>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527665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82FF0FF-22A7-B295-1D1A-A83CD7CE7D8D}"/>
              </a:ext>
            </a:extLst>
          </p:cNvPr>
          <p:cNvPicPr>
            <a:picLocks noGrp="1" noChangeAspect="1"/>
          </p:cNvPicPr>
          <p:nvPr>
            <p:ph type="pic" sz="quarter" idx="14"/>
          </p:nvPr>
        </p:nvPicPr>
        <p:blipFill>
          <a:blip r:embed="rId2"/>
          <a:srcRect l="19003" r="19003"/>
          <a:stretch>
            <a:fillRect/>
          </a:stretch>
        </p:blipFill>
        <p:spPr>
          <a:prstGeom prst="rect">
            <a:avLst/>
          </a:prstGeom>
        </p:spPr>
      </p:pic>
      <p:sp>
        <p:nvSpPr>
          <p:cNvPr id="5" name="Title 4">
            <a:extLst>
              <a:ext uri="{FF2B5EF4-FFF2-40B4-BE49-F238E27FC236}">
                <a16:creationId xmlns:a16="http://schemas.microsoft.com/office/drawing/2014/main" id="{B7A57A49-66F1-6763-4419-61E42DD1898C}"/>
              </a:ext>
            </a:extLst>
          </p:cNvPr>
          <p:cNvSpPr>
            <a:spLocks noGrp="1"/>
          </p:cNvSpPr>
          <p:nvPr>
            <p:ph type="title"/>
          </p:nvPr>
        </p:nvSpPr>
        <p:spPr/>
        <p:txBody>
          <a:bodyPr/>
          <a:lstStyle/>
          <a:p>
            <a:r>
              <a:rPr lang="en-US" dirty="0"/>
              <a:t>WHO IS AFFECTED?</a:t>
            </a:r>
          </a:p>
        </p:txBody>
      </p:sp>
      <p:sp>
        <p:nvSpPr>
          <p:cNvPr id="6" name="Content Placeholder 5">
            <a:extLst>
              <a:ext uri="{FF2B5EF4-FFF2-40B4-BE49-F238E27FC236}">
                <a16:creationId xmlns:a16="http://schemas.microsoft.com/office/drawing/2014/main" id="{3E8A3E0A-545A-99FB-346D-3F75E5C427BD}"/>
              </a:ext>
            </a:extLst>
          </p:cNvPr>
          <p:cNvSpPr>
            <a:spLocks noGrp="1"/>
          </p:cNvSpPr>
          <p:nvPr>
            <p:ph idx="1"/>
          </p:nvPr>
        </p:nvSpPr>
        <p:spPr/>
        <p:txBody>
          <a:bodyPr/>
          <a:lstStyle/>
          <a:p>
            <a:r>
              <a:rPr lang="en-US" dirty="0"/>
              <a:t>Anyone Who Is </a:t>
            </a:r>
            <a:r>
              <a:rPr lang="en-US" u="sng" dirty="0"/>
              <a:t>Not</a:t>
            </a:r>
            <a:r>
              <a:rPr lang="en-US" dirty="0"/>
              <a:t> a Supervisor Under the National Labor Relations Act</a:t>
            </a:r>
          </a:p>
          <a:p>
            <a:pPr lvl="1"/>
            <a:r>
              <a:rPr lang="en-US" dirty="0"/>
              <a:t>Definition Is Different From FLSA or Harassment Laws</a:t>
            </a:r>
          </a:p>
          <a:p>
            <a:r>
              <a:rPr lang="en-US" dirty="0"/>
              <a:t>Applies to Unionized and Non-Unionized Employers</a:t>
            </a:r>
          </a:p>
          <a:p>
            <a:endParaRPr lang="en-US" dirty="0"/>
          </a:p>
        </p:txBody>
      </p:sp>
    </p:spTree>
    <p:extLst>
      <p:ext uri="{BB962C8B-B14F-4D97-AF65-F5344CB8AC3E}">
        <p14:creationId xmlns:p14="http://schemas.microsoft.com/office/powerpoint/2010/main" val="1667332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text, person, computer, indoor&#10;&#10;Description automatically generated">
            <a:extLst>
              <a:ext uri="{FF2B5EF4-FFF2-40B4-BE49-F238E27FC236}">
                <a16:creationId xmlns:a16="http://schemas.microsoft.com/office/drawing/2014/main" id="{1B7FB0C0-1FA7-6565-713F-11C916B36206}"/>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3155" r="23155"/>
          <a:stretch>
            <a:fillRect/>
          </a:stretch>
        </p:blipFill>
        <p:spPr/>
      </p:pic>
      <p:sp>
        <p:nvSpPr>
          <p:cNvPr id="5" name="Title 4">
            <a:extLst>
              <a:ext uri="{FF2B5EF4-FFF2-40B4-BE49-F238E27FC236}">
                <a16:creationId xmlns:a16="http://schemas.microsoft.com/office/drawing/2014/main" id="{EDE6DEB0-F913-181A-0379-4B3CF4C0CE4B}"/>
              </a:ext>
            </a:extLst>
          </p:cNvPr>
          <p:cNvSpPr>
            <a:spLocks noGrp="1"/>
          </p:cNvSpPr>
          <p:nvPr>
            <p:ph type="title"/>
          </p:nvPr>
        </p:nvSpPr>
        <p:spPr/>
        <p:txBody>
          <a:bodyPr>
            <a:normAutofit/>
          </a:bodyPr>
          <a:lstStyle/>
          <a:p>
            <a:r>
              <a:rPr lang="en-US" dirty="0"/>
              <a:t>RELEASES</a:t>
            </a:r>
          </a:p>
        </p:txBody>
      </p:sp>
      <p:sp>
        <p:nvSpPr>
          <p:cNvPr id="6" name="Content Placeholder 5">
            <a:extLst>
              <a:ext uri="{FF2B5EF4-FFF2-40B4-BE49-F238E27FC236}">
                <a16:creationId xmlns:a16="http://schemas.microsoft.com/office/drawing/2014/main" id="{3B4C1E3C-45CF-E411-CA18-AED0641F4EBE}"/>
              </a:ext>
            </a:extLst>
          </p:cNvPr>
          <p:cNvSpPr>
            <a:spLocks noGrp="1"/>
          </p:cNvSpPr>
          <p:nvPr>
            <p:ph idx="1"/>
          </p:nvPr>
        </p:nvSpPr>
        <p:spPr>
          <a:xfrm>
            <a:off x="525869" y="1849303"/>
            <a:ext cx="7410116" cy="4794778"/>
          </a:xfrm>
        </p:spPr>
        <p:txBody>
          <a:bodyPr>
            <a:normAutofit/>
          </a:bodyPr>
          <a:lstStyle/>
          <a:p>
            <a:r>
              <a:rPr lang="en-US" sz="4000" dirty="0"/>
              <a:t>Prohibits “Overly Broad” Releases</a:t>
            </a:r>
          </a:p>
          <a:p>
            <a:pPr lvl="1"/>
            <a:r>
              <a:rPr lang="en-US" sz="4000" dirty="0"/>
              <a:t>Not clear what this means, but at a minimum must not prohibit employee from going to the NLRB</a:t>
            </a:r>
          </a:p>
          <a:p>
            <a:pPr marL="457200" lvl="1" indent="0">
              <a:buNone/>
            </a:pPr>
            <a:endParaRPr lang="en-US" sz="4000" dirty="0"/>
          </a:p>
          <a:p>
            <a:pPr marL="457200" lvl="1" indent="0">
              <a:buNone/>
            </a:pPr>
            <a:endParaRPr lang="en-US" sz="4000" dirty="0"/>
          </a:p>
          <a:p>
            <a:endParaRPr lang="en-US" dirty="0"/>
          </a:p>
        </p:txBody>
      </p:sp>
    </p:spTree>
    <p:extLst>
      <p:ext uri="{BB962C8B-B14F-4D97-AF65-F5344CB8AC3E}">
        <p14:creationId xmlns:p14="http://schemas.microsoft.com/office/powerpoint/2010/main" val="573035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sitting on a couch with a tape over her mouth&#10;&#10;Description automatically generated with medium confidence">
            <a:extLst>
              <a:ext uri="{FF2B5EF4-FFF2-40B4-BE49-F238E27FC236}">
                <a16:creationId xmlns:a16="http://schemas.microsoft.com/office/drawing/2014/main" id="{D40F2761-0C50-19BB-1356-9D2CD654615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31987" r="31987"/>
          <a:stretch>
            <a:fillRect/>
          </a:stretch>
        </p:blipFill>
        <p:spPr/>
      </p:pic>
      <p:sp>
        <p:nvSpPr>
          <p:cNvPr id="3" name="Title 2">
            <a:extLst>
              <a:ext uri="{FF2B5EF4-FFF2-40B4-BE49-F238E27FC236}">
                <a16:creationId xmlns:a16="http://schemas.microsoft.com/office/drawing/2014/main" id="{FAAB8909-F391-674F-4F8B-3E7024FC73FD}"/>
              </a:ext>
            </a:extLst>
          </p:cNvPr>
          <p:cNvSpPr>
            <a:spLocks noGrp="1"/>
          </p:cNvSpPr>
          <p:nvPr>
            <p:ph type="title"/>
          </p:nvPr>
        </p:nvSpPr>
        <p:spPr/>
        <p:txBody>
          <a:bodyPr/>
          <a:lstStyle/>
          <a:p>
            <a:r>
              <a:rPr lang="en-US" dirty="0"/>
              <a:t>CHANGES--CONFIDENTIALITY</a:t>
            </a:r>
          </a:p>
        </p:txBody>
      </p:sp>
      <p:sp>
        <p:nvSpPr>
          <p:cNvPr id="4" name="Content Placeholder 3">
            <a:extLst>
              <a:ext uri="{FF2B5EF4-FFF2-40B4-BE49-F238E27FC236}">
                <a16:creationId xmlns:a16="http://schemas.microsoft.com/office/drawing/2014/main" id="{07E51B1A-C557-C5A4-135F-021691D70DA0}"/>
              </a:ext>
            </a:extLst>
          </p:cNvPr>
          <p:cNvSpPr>
            <a:spLocks noGrp="1"/>
          </p:cNvSpPr>
          <p:nvPr>
            <p:ph idx="13"/>
          </p:nvPr>
        </p:nvSpPr>
        <p:spPr/>
        <p:txBody>
          <a:bodyPr>
            <a:normAutofit fontScale="70000" lnSpcReduction="20000"/>
          </a:bodyPr>
          <a:lstStyle/>
          <a:p>
            <a:r>
              <a:rPr lang="en-US" sz="4000" dirty="0"/>
              <a:t>Restricts Confidentiality Clauses</a:t>
            </a:r>
          </a:p>
          <a:p>
            <a:pPr lvl="1"/>
            <a:r>
              <a:rPr lang="en-US" sz="4000" dirty="0"/>
              <a:t>Trade Secret Restrictions are OK</a:t>
            </a:r>
          </a:p>
          <a:p>
            <a:pPr lvl="1"/>
            <a:r>
              <a:rPr lang="en-US" sz="4000" dirty="0"/>
              <a:t>Amount Paid Is Likely OK</a:t>
            </a:r>
          </a:p>
          <a:p>
            <a:pPr lvl="1"/>
            <a:r>
              <a:rPr lang="en-US" sz="4000" dirty="0"/>
              <a:t>Cannot Include All Terms of the Agreement</a:t>
            </a:r>
          </a:p>
          <a:p>
            <a:pPr lvl="1"/>
            <a:r>
              <a:rPr lang="en-US" sz="4000" dirty="0"/>
              <a:t>Cannot Include Underlying Facts or Negotiations</a:t>
            </a:r>
          </a:p>
          <a:p>
            <a:pPr lvl="1"/>
            <a:endParaRPr lang="en-US" sz="4000" dirty="0"/>
          </a:p>
          <a:p>
            <a:endParaRPr lang="en-US" dirty="0"/>
          </a:p>
        </p:txBody>
      </p:sp>
    </p:spTree>
    <p:extLst>
      <p:ext uri="{BB962C8B-B14F-4D97-AF65-F5344CB8AC3E}">
        <p14:creationId xmlns:p14="http://schemas.microsoft.com/office/powerpoint/2010/main" val="2498431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sitting at a desk with his head in his hands&#10;&#10;Description automatically generated with medium confidence">
            <a:extLst>
              <a:ext uri="{FF2B5EF4-FFF2-40B4-BE49-F238E27FC236}">
                <a16:creationId xmlns:a16="http://schemas.microsoft.com/office/drawing/2014/main" id="{7BBFAD71-855D-D4BF-597C-5A966867A1D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37316" r="37316"/>
          <a:stretch>
            <a:fillRect/>
          </a:stretch>
        </p:blipFill>
        <p:spPr/>
      </p:pic>
      <p:sp>
        <p:nvSpPr>
          <p:cNvPr id="3" name="Title 2">
            <a:extLst>
              <a:ext uri="{FF2B5EF4-FFF2-40B4-BE49-F238E27FC236}">
                <a16:creationId xmlns:a16="http://schemas.microsoft.com/office/drawing/2014/main" id="{1EF3D01B-74BA-952B-A0F1-BC7DF1472DD7}"/>
              </a:ext>
            </a:extLst>
          </p:cNvPr>
          <p:cNvSpPr>
            <a:spLocks noGrp="1"/>
          </p:cNvSpPr>
          <p:nvPr>
            <p:ph type="title"/>
          </p:nvPr>
        </p:nvSpPr>
        <p:spPr/>
        <p:txBody>
          <a:bodyPr/>
          <a:lstStyle/>
          <a:p>
            <a:r>
              <a:rPr lang="en-US" dirty="0"/>
              <a:t>RESTRICTS NON-DISPARAGEMENT</a:t>
            </a:r>
          </a:p>
        </p:txBody>
      </p:sp>
      <p:sp>
        <p:nvSpPr>
          <p:cNvPr id="4" name="Content Placeholder 3">
            <a:extLst>
              <a:ext uri="{FF2B5EF4-FFF2-40B4-BE49-F238E27FC236}">
                <a16:creationId xmlns:a16="http://schemas.microsoft.com/office/drawing/2014/main" id="{0130691C-9318-CE9B-4355-582E933CB9EB}"/>
              </a:ext>
            </a:extLst>
          </p:cNvPr>
          <p:cNvSpPr>
            <a:spLocks noGrp="1"/>
          </p:cNvSpPr>
          <p:nvPr>
            <p:ph idx="13"/>
          </p:nvPr>
        </p:nvSpPr>
        <p:spPr/>
        <p:txBody>
          <a:bodyPr>
            <a:normAutofit fontScale="85000" lnSpcReduction="20000"/>
          </a:bodyPr>
          <a:lstStyle/>
          <a:p>
            <a:pPr lvl="1"/>
            <a:r>
              <a:rPr lang="en-US" sz="4000" dirty="0"/>
              <a:t>Can Only Prohibit Defamatory Statements</a:t>
            </a:r>
          </a:p>
          <a:p>
            <a:pPr lvl="1"/>
            <a:r>
              <a:rPr lang="en-US" sz="4000" dirty="0"/>
              <a:t>Statements That Are Made Knowing They Are Untrue or Made with Reckless Disregard for the Truth</a:t>
            </a:r>
          </a:p>
          <a:p>
            <a:pPr lvl="2"/>
            <a:r>
              <a:rPr lang="en-US" sz="4000" dirty="0"/>
              <a:t>Note:  Will Not Apply to Negative Opinions</a:t>
            </a:r>
          </a:p>
          <a:p>
            <a:endParaRPr lang="en-US" dirty="0"/>
          </a:p>
        </p:txBody>
      </p:sp>
    </p:spTree>
    <p:extLst>
      <p:ext uri="{BB962C8B-B14F-4D97-AF65-F5344CB8AC3E}">
        <p14:creationId xmlns:p14="http://schemas.microsoft.com/office/powerpoint/2010/main" val="3144633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person, clothing, human face, sleeve&#10;&#10;Description automatically generated">
            <a:extLst>
              <a:ext uri="{FF2B5EF4-FFF2-40B4-BE49-F238E27FC236}">
                <a16:creationId xmlns:a16="http://schemas.microsoft.com/office/drawing/2014/main" id="{A32A9C82-79F2-C80B-581A-098D38B739C1}"/>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3155" r="23155"/>
          <a:stretch>
            <a:fillRect/>
          </a:stretch>
        </p:blipFill>
        <p:spPr/>
      </p:pic>
      <p:sp>
        <p:nvSpPr>
          <p:cNvPr id="3" name="Title 2">
            <a:extLst>
              <a:ext uri="{FF2B5EF4-FFF2-40B4-BE49-F238E27FC236}">
                <a16:creationId xmlns:a16="http://schemas.microsoft.com/office/drawing/2014/main" id="{20A12E94-9271-1559-99D0-2DB503ECBFA0}"/>
              </a:ext>
            </a:extLst>
          </p:cNvPr>
          <p:cNvSpPr>
            <a:spLocks noGrp="1"/>
          </p:cNvSpPr>
          <p:nvPr>
            <p:ph type="title"/>
          </p:nvPr>
        </p:nvSpPr>
        <p:spPr/>
        <p:txBody>
          <a:bodyPr/>
          <a:lstStyle/>
          <a:p>
            <a:r>
              <a:rPr lang="en-US" dirty="0"/>
              <a:t>WHAT ELSE SHOULD WE KNOW?</a:t>
            </a:r>
          </a:p>
        </p:txBody>
      </p:sp>
      <p:sp>
        <p:nvSpPr>
          <p:cNvPr id="4" name="Content Placeholder 3">
            <a:extLst>
              <a:ext uri="{FF2B5EF4-FFF2-40B4-BE49-F238E27FC236}">
                <a16:creationId xmlns:a16="http://schemas.microsoft.com/office/drawing/2014/main" id="{EA9F65CE-0F8A-9EC7-3AF2-715341357AD6}"/>
              </a:ext>
            </a:extLst>
          </p:cNvPr>
          <p:cNvSpPr>
            <a:spLocks noGrp="1"/>
          </p:cNvSpPr>
          <p:nvPr>
            <p:ph idx="1"/>
          </p:nvPr>
        </p:nvSpPr>
        <p:spPr>
          <a:xfrm>
            <a:off x="330830" y="1404116"/>
            <a:ext cx="7315296" cy="5453883"/>
          </a:xfrm>
        </p:spPr>
        <p:txBody>
          <a:bodyPr>
            <a:normAutofit/>
          </a:bodyPr>
          <a:lstStyle/>
          <a:p>
            <a:r>
              <a:rPr lang="en-US" sz="3600" dirty="0"/>
              <a:t>Proffering the Agreement, Even if Not Enforced Could Be a Violation</a:t>
            </a:r>
          </a:p>
          <a:p>
            <a:pPr marL="0" indent="0">
              <a:buNone/>
            </a:pPr>
            <a:endParaRPr lang="en-US" sz="1400" dirty="0"/>
          </a:p>
          <a:p>
            <a:r>
              <a:rPr lang="en-US" sz="3600" dirty="0"/>
              <a:t>Entire Agreement Would Likely Be Void</a:t>
            </a:r>
          </a:p>
          <a:p>
            <a:pPr marL="0" indent="0">
              <a:buNone/>
            </a:pPr>
            <a:endParaRPr lang="en-US" sz="3600" dirty="0"/>
          </a:p>
          <a:p>
            <a:r>
              <a:rPr lang="en-US" sz="3600" dirty="0"/>
              <a:t>Decision Applies Retroactively</a:t>
            </a:r>
          </a:p>
          <a:p>
            <a:pPr marL="457200" lvl="1" indent="0">
              <a:buNone/>
            </a:pPr>
            <a:endParaRPr lang="en-US" sz="1400" dirty="0"/>
          </a:p>
        </p:txBody>
      </p:sp>
    </p:spTree>
    <p:extLst>
      <p:ext uri="{BB962C8B-B14F-4D97-AF65-F5344CB8AC3E}">
        <p14:creationId xmlns:p14="http://schemas.microsoft.com/office/powerpoint/2010/main" val="396784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text, person, computer, indoor&#10;&#10;Description automatically generated">
            <a:extLst>
              <a:ext uri="{FF2B5EF4-FFF2-40B4-BE49-F238E27FC236}">
                <a16:creationId xmlns:a16="http://schemas.microsoft.com/office/drawing/2014/main" id="{1B7FB0C0-1FA7-6565-713F-11C916B36206}"/>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3155" r="23155"/>
          <a:stretch>
            <a:fillRect/>
          </a:stretch>
        </p:blipFill>
        <p:spPr/>
      </p:pic>
      <p:sp>
        <p:nvSpPr>
          <p:cNvPr id="5" name="Title 4">
            <a:extLst>
              <a:ext uri="{FF2B5EF4-FFF2-40B4-BE49-F238E27FC236}">
                <a16:creationId xmlns:a16="http://schemas.microsoft.com/office/drawing/2014/main" id="{EDE6DEB0-F913-181A-0379-4B3CF4C0CE4B}"/>
              </a:ext>
            </a:extLst>
          </p:cNvPr>
          <p:cNvSpPr>
            <a:spLocks noGrp="1"/>
          </p:cNvSpPr>
          <p:nvPr>
            <p:ph type="title"/>
          </p:nvPr>
        </p:nvSpPr>
        <p:spPr/>
        <p:txBody>
          <a:bodyPr>
            <a:normAutofit/>
          </a:bodyPr>
          <a:lstStyle/>
          <a:p>
            <a:r>
              <a:rPr lang="en-US" dirty="0"/>
              <a:t>SPEAK OUT ACT</a:t>
            </a:r>
          </a:p>
        </p:txBody>
      </p:sp>
      <p:sp>
        <p:nvSpPr>
          <p:cNvPr id="6" name="Content Placeholder 5">
            <a:extLst>
              <a:ext uri="{FF2B5EF4-FFF2-40B4-BE49-F238E27FC236}">
                <a16:creationId xmlns:a16="http://schemas.microsoft.com/office/drawing/2014/main" id="{3B4C1E3C-45CF-E411-CA18-AED0641F4EBE}"/>
              </a:ext>
            </a:extLst>
          </p:cNvPr>
          <p:cNvSpPr>
            <a:spLocks noGrp="1"/>
          </p:cNvSpPr>
          <p:nvPr>
            <p:ph idx="1"/>
          </p:nvPr>
        </p:nvSpPr>
        <p:spPr>
          <a:xfrm>
            <a:off x="330830" y="1404117"/>
            <a:ext cx="6444439" cy="4975930"/>
          </a:xfrm>
        </p:spPr>
        <p:txBody>
          <a:bodyPr>
            <a:normAutofit fontScale="92500" lnSpcReduction="10000"/>
          </a:bodyPr>
          <a:lstStyle/>
          <a:p>
            <a:r>
              <a:rPr lang="en-US" dirty="0">
                <a:latin typeface="museo-sans"/>
              </a:rPr>
              <a:t>P</a:t>
            </a:r>
            <a:r>
              <a:rPr lang="en-US" b="0" i="0" dirty="0">
                <a:effectLst/>
                <a:latin typeface="museo-sans"/>
              </a:rPr>
              <a:t>rohibits the enforcement of confidentiality or non-disparagement provisions in cases of sexual harassment or assault IF entered “before the dispute arises.” </a:t>
            </a:r>
          </a:p>
          <a:p>
            <a:pPr marL="0" indent="0">
              <a:buNone/>
            </a:pPr>
            <a:r>
              <a:rPr lang="en-US" dirty="0">
                <a:hlinkClick r:id="rId3"/>
              </a:rPr>
              <a:t>https://www.congress.gov/bill/117th-congress/senate-bill/4524</a:t>
            </a:r>
            <a:r>
              <a:rPr lang="en-US" dirty="0"/>
              <a:t> </a:t>
            </a:r>
          </a:p>
          <a:p>
            <a:pPr marL="0" indent="0">
              <a:buNone/>
            </a:pPr>
            <a:endParaRPr lang="en-US" dirty="0"/>
          </a:p>
          <a:p>
            <a:pPr marL="0" indent="0">
              <a:buNone/>
            </a:pPr>
            <a:r>
              <a:rPr lang="en-US" dirty="0">
                <a:hlinkClick r:id="rId4"/>
              </a:rPr>
              <a:t>https://www.littler.com/publication-press/publication/president-biden-enacts-speak-out-act-curtailing-use-pre-dispute-non</a:t>
            </a:r>
            <a:r>
              <a:rPr lang="en-US" dirty="0"/>
              <a:t> </a:t>
            </a:r>
          </a:p>
        </p:txBody>
      </p:sp>
    </p:spTree>
    <p:extLst>
      <p:ext uri="{BB962C8B-B14F-4D97-AF65-F5344CB8AC3E}">
        <p14:creationId xmlns:p14="http://schemas.microsoft.com/office/powerpoint/2010/main" val="107984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attern of arrows pointing up&#10;&#10;Description automatically generated">
            <a:extLst>
              <a:ext uri="{FF2B5EF4-FFF2-40B4-BE49-F238E27FC236}">
                <a16:creationId xmlns:a16="http://schemas.microsoft.com/office/drawing/2014/main" id="{BDE68AFC-A893-C87B-AFAF-122912A1B8B5}"/>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9271" r="29271"/>
          <a:stretch>
            <a:fillRect/>
          </a:stretch>
        </p:blipFill>
        <p:spPr/>
      </p:pic>
      <p:sp>
        <p:nvSpPr>
          <p:cNvPr id="3" name="Title 2">
            <a:extLst>
              <a:ext uri="{FF2B5EF4-FFF2-40B4-BE49-F238E27FC236}">
                <a16:creationId xmlns:a16="http://schemas.microsoft.com/office/drawing/2014/main" id="{CE4AA988-09BE-3867-C6A5-3B392DD99666}"/>
              </a:ext>
            </a:extLst>
          </p:cNvPr>
          <p:cNvSpPr>
            <a:spLocks noGrp="1"/>
          </p:cNvSpPr>
          <p:nvPr>
            <p:ph type="title"/>
          </p:nvPr>
        </p:nvSpPr>
        <p:spPr/>
        <p:txBody>
          <a:bodyPr>
            <a:normAutofit fontScale="90000"/>
          </a:bodyPr>
          <a:lstStyle/>
          <a:p>
            <a:r>
              <a:rPr lang="en-US" dirty="0"/>
              <a:t>What About the Minimum Weekly Wage for Exempt?</a:t>
            </a:r>
          </a:p>
        </p:txBody>
      </p:sp>
      <p:sp>
        <p:nvSpPr>
          <p:cNvPr id="4" name="Content Placeholder 3">
            <a:extLst>
              <a:ext uri="{FF2B5EF4-FFF2-40B4-BE49-F238E27FC236}">
                <a16:creationId xmlns:a16="http://schemas.microsoft.com/office/drawing/2014/main" id="{12FC40B6-AF5D-9570-5EA3-095214074A88}"/>
              </a:ext>
            </a:extLst>
          </p:cNvPr>
          <p:cNvSpPr>
            <a:spLocks noGrp="1"/>
          </p:cNvSpPr>
          <p:nvPr>
            <p:ph idx="1"/>
          </p:nvPr>
        </p:nvSpPr>
        <p:spPr/>
        <p:txBody>
          <a:bodyPr>
            <a:normAutofit lnSpcReduction="10000"/>
          </a:bodyPr>
          <a:lstStyle/>
          <a:p>
            <a:r>
              <a:rPr lang="en-US" b="0" i="0" dirty="0">
                <a:solidFill>
                  <a:srgbClr val="000000"/>
                </a:solidFill>
                <a:effectLst/>
                <a:latin typeface="Helvetica Neue"/>
              </a:rPr>
              <a:t>Not Published Yet</a:t>
            </a:r>
          </a:p>
          <a:p>
            <a:r>
              <a:rPr lang="en-US" dirty="0">
                <a:solidFill>
                  <a:srgbClr val="000000"/>
                </a:solidFill>
                <a:latin typeface="Helvetica Neue"/>
              </a:rPr>
              <a:t>Historically 75 times hourly minimum wage per week</a:t>
            </a:r>
          </a:p>
          <a:p>
            <a:r>
              <a:rPr lang="en-US" b="0" i="0" dirty="0">
                <a:solidFill>
                  <a:srgbClr val="000000"/>
                </a:solidFill>
                <a:effectLst/>
                <a:latin typeface="Helvetica Neue"/>
              </a:rPr>
              <a:t>Best Guess--increase from $1,064.25 weekly ($55,341 annually) to $1,124 weekly ($58,500 annually)</a:t>
            </a:r>
            <a:br>
              <a:rPr lang="en-US" dirty="0"/>
            </a:br>
            <a:endParaRPr lang="en-US" dirty="0"/>
          </a:p>
        </p:txBody>
      </p:sp>
    </p:spTree>
    <p:extLst>
      <p:ext uri="{BB962C8B-B14F-4D97-AF65-F5344CB8AC3E}">
        <p14:creationId xmlns:p14="http://schemas.microsoft.com/office/powerpoint/2010/main" val="2849503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E1ACE01-5890-14BC-71D4-34038DD8C05F}"/>
              </a:ext>
            </a:extLst>
          </p:cNvPr>
          <p:cNvPicPr>
            <a:picLocks noGrp="1" noChangeAspect="1"/>
          </p:cNvPicPr>
          <p:nvPr>
            <p:ph type="pic" sz="quarter" idx="14"/>
          </p:nvPr>
        </p:nvPicPr>
        <p:blipFill>
          <a:blip r:embed="rId2"/>
          <a:srcRect l="18931" r="18931"/>
          <a:stretch>
            <a:fillRect/>
          </a:stretch>
        </p:blipFill>
        <p:spPr>
          <a:prstGeom prst="rect">
            <a:avLst/>
          </a:prstGeom>
        </p:spPr>
      </p:pic>
      <p:sp>
        <p:nvSpPr>
          <p:cNvPr id="3" name="Title 2">
            <a:extLst>
              <a:ext uri="{FF2B5EF4-FFF2-40B4-BE49-F238E27FC236}">
                <a16:creationId xmlns:a16="http://schemas.microsoft.com/office/drawing/2014/main" id="{20A12E94-9271-1559-99D0-2DB503ECBFA0}"/>
              </a:ext>
            </a:extLst>
          </p:cNvPr>
          <p:cNvSpPr>
            <a:spLocks noGrp="1"/>
          </p:cNvSpPr>
          <p:nvPr>
            <p:ph type="title"/>
          </p:nvPr>
        </p:nvSpPr>
        <p:spPr/>
        <p:txBody>
          <a:bodyPr/>
          <a:lstStyle/>
          <a:p>
            <a:r>
              <a:rPr lang="en-US" dirty="0"/>
              <a:t>DON’T FORGET</a:t>
            </a:r>
          </a:p>
        </p:txBody>
      </p:sp>
      <p:sp>
        <p:nvSpPr>
          <p:cNvPr id="4" name="Content Placeholder 3">
            <a:extLst>
              <a:ext uri="{FF2B5EF4-FFF2-40B4-BE49-F238E27FC236}">
                <a16:creationId xmlns:a16="http://schemas.microsoft.com/office/drawing/2014/main" id="{EA9F65CE-0F8A-9EC7-3AF2-715341357AD6}"/>
              </a:ext>
            </a:extLst>
          </p:cNvPr>
          <p:cNvSpPr>
            <a:spLocks noGrp="1"/>
          </p:cNvSpPr>
          <p:nvPr>
            <p:ph idx="1"/>
          </p:nvPr>
        </p:nvSpPr>
        <p:spPr/>
        <p:txBody>
          <a:bodyPr>
            <a:normAutofit/>
          </a:bodyPr>
          <a:lstStyle/>
          <a:p>
            <a:r>
              <a:rPr lang="en-US" sz="3600" dirty="0"/>
              <a:t>NYS Restricts Settlement Agreements For Sexual Harassment and Discrimination Claims</a:t>
            </a:r>
          </a:p>
          <a:p>
            <a:r>
              <a:rPr lang="en-US" sz="3600" dirty="0"/>
              <a:t>Wage and Hour Settlements Have Restrictions</a:t>
            </a:r>
          </a:p>
        </p:txBody>
      </p:sp>
    </p:spTree>
    <p:extLst>
      <p:ext uri="{BB962C8B-B14F-4D97-AF65-F5344CB8AC3E}">
        <p14:creationId xmlns:p14="http://schemas.microsoft.com/office/powerpoint/2010/main" val="633653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descr="Close-up of several files in a file cabinet&#10;&#10;Description automatically generated">
            <a:extLst>
              <a:ext uri="{FF2B5EF4-FFF2-40B4-BE49-F238E27FC236}">
                <a16:creationId xmlns:a16="http://schemas.microsoft.com/office/drawing/2014/main" id="{FCBB6224-1F11-BD09-011A-609D8D24EC85}"/>
              </a:ext>
            </a:extLst>
          </p:cNvPr>
          <p:cNvPicPr>
            <a:picLocks noGrp="1" noChangeAspect="1"/>
          </p:cNvPicPr>
          <p:nvPr>
            <p:ph type="pic" sz="quarter" idx="14"/>
          </p:nvPr>
        </p:nvPicPr>
        <p:blipFill rotWithShape="1">
          <a:blip r:embed="rId2"/>
          <a:srcRect l="382" t="9091" r="32182" b="2"/>
          <a:stretch/>
        </p:blipFill>
        <p:spPr>
          <a:xfrm>
            <a:off x="2642616" y="10"/>
            <a:ext cx="6501384" cy="6857990"/>
          </a:xfrm>
          <a:prstGeom prst="rect">
            <a:avLst/>
          </a:prstGeom>
        </p:spPr>
      </p:pic>
      <p:sp>
        <p:nvSpPr>
          <p:cNvPr id="15" name="Rectangle 14">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D06F7137-0B3C-B510-B76F-5B0731C7D0EA}"/>
              </a:ext>
            </a:extLst>
          </p:cNvPr>
          <p:cNvSpPr>
            <a:spLocks noGrp="1"/>
          </p:cNvSpPr>
          <p:nvPr>
            <p:ph type="title"/>
          </p:nvPr>
        </p:nvSpPr>
        <p:spPr>
          <a:xfrm>
            <a:off x="358485" y="1122363"/>
            <a:ext cx="3017520" cy="3204134"/>
          </a:xfrm>
        </p:spPr>
        <p:txBody>
          <a:bodyPr vert="horz" lIns="91440" tIns="45720" rIns="91440" bIns="45720" rtlCol="0" anchor="b">
            <a:normAutofit/>
          </a:bodyPr>
          <a:lstStyle/>
          <a:p>
            <a:pPr algn="l"/>
            <a:r>
              <a:rPr lang="en-US" sz="4200">
                <a:solidFill>
                  <a:schemeClr val="tx1"/>
                </a:solidFill>
                <a:latin typeface="+mj-lt"/>
              </a:rPr>
              <a:t>HANDBOOK DECISION AND GUIDANCE</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FAEE6F55-5C32-DCCC-07C7-27206CD7F29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0598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F1FB8E5-59ED-15CB-10ED-A4BFC4EE59F4}"/>
              </a:ext>
            </a:extLst>
          </p:cNvPr>
          <p:cNvPicPr>
            <a:picLocks noChangeAspect="1"/>
          </p:cNvPicPr>
          <p:nvPr/>
        </p:nvPicPr>
        <p:blipFill rotWithShape="1">
          <a:blip r:embed="rId2"/>
          <a:srcRect l="2657" r="18295" b="-2"/>
          <a:stretch/>
        </p:blipFill>
        <p:spPr>
          <a:xfrm>
            <a:off x="-170184" y="10"/>
            <a:ext cx="725221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F785A4E2-CD3C-5CFE-CBA9-9D5E682EF600}"/>
              </a:ext>
            </a:extLst>
          </p:cNvPr>
          <p:cNvSpPr>
            <a:spLocks noGrp="1"/>
          </p:cNvSpPr>
          <p:nvPr>
            <p:ph type="title"/>
          </p:nvPr>
        </p:nvSpPr>
        <p:spPr>
          <a:xfrm>
            <a:off x="5648707" y="365125"/>
            <a:ext cx="2866642" cy="1899912"/>
          </a:xfrm>
        </p:spPr>
        <p:txBody>
          <a:bodyPr vert="horz" lIns="91440" tIns="45720" rIns="91440" bIns="45720" rtlCol="0" anchor="ctr">
            <a:normAutofit/>
          </a:bodyPr>
          <a:lstStyle/>
          <a:p>
            <a:r>
              <a:rPr lang="en-US" sz="3500">
                <a:solidFill>
                  <a:schemeClr val="tx1"/>
                </a:solidFill>
                <a:latin typeface="+mj-lt"/>
              </a:rPr>
              <a:t>STERICYCLE DECISION</a:t>
            </a:r>
          </a:p>
        </p:txBody>
      </p:sp>
      <p:sp>
        <p:nvSpPr>
          <p:cNvPr id="6" name="Content Placeholder 5">
            <a:extLst>
              <a:ext uri="{FF2B5EF4-FFF2-40B4-BE49-F238E27FC236}">
                <a16:creationId xmlns:a16="http://schemas.microsoft.com/office/drawing/2014/main" id="{B80DCCCB-3AC8-BFD9-C0FD-01BE1330D334}"/>
              </a:ext>
            </a:extLst>
          </p:cNvPr>
          <p:cNvSpPr>
            <a:spLocks noGrp="1"/>
          </p:cNvSpPr>
          <p:nvPr>
            <p:ph idx="1"/>
          </p:nvPr>
        </p:nvSpPr>
        <p:spPr>
          <a:xfrm>
            <a:off x="5648706" y="2066925"/>
            <a:ext cx="2999993" cy="4425950"/>
          </a:xfrm>
        </p:spPr>
        <p:txBody>
          <a:bodyPr vert="horz" lIns="91440" tIns="45720" rIns="91440" bIns="45720" rtlCol="0">
            <a:normAutofit/>
          </a:bodyPr>
          <a:lstStyle/>
          <a:p>
            <a:pPr>
              <a:lnSpc>
                <a:spcPct val="90000"/>
              </a:lnSpc>
            </a:pPr>
            <a:r>
              <a:rPr lang="en-US" sz="2400" dirty="0"/>
              <a:t>E</a:t>
            </a:r>
            <a:r>
              <a:rPr lang="en-US" sz="2400" b="0" i="0" dirty="0">
                <a:effectLst/>
              </a:rPr>
              <a:t>mployers burden--workplace conduct rules are narrowly tailored </a:t>
            </a:r>
          </a:p>
          <a:p>
            <a:pPr>
              <a:lnSpc>
                <a:spcPct val="90000"/>
              </a:lnSpc>
            </a:pPr>
            <a:r>
              <a:rPr lang="en-US" sz="2400" dirty="0"/>
              <a:t>Employer has a </a:t>
            </a:r>
            <a:r>
              <a:rPr lang="en-US" sz="2400" b="0" i="0" dirty="0">
                <a:effectLst/>
              </a:rPr>
              <a:t>legitimate and substantial business interest</a:t>
            </a:r>
            <a:r>
              <a:rPr lang="en-US" sz="2400" dirty="0"/>
              <a:t> protected by the rule</a:t>
            </a:r>
          </a:p>
        </p:txBody>
      </p:sp>
    </p:spTree>
    <p:extLst>
      <p:ext uri="{BB962C8B-B14F-4D97-AF65-F5344CB8AC3E}">
        <p14:creationId xmlns:p14="http://schemas.microsoft.com/office/powerpoint/2010/main" val="849186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A2A427A-C957-DAD2-79A7-499EB0FD1038}"/>
              </a:ext>
            </a:extLst>
          </p:cNvPr>
          <p:cNvSpPr>
            <a:spLocks noGrp="1"/>
          </p:cNvSpPr>
          <p:nvPr>
            <p:ph type="title"/>
          </p:nvPr>
        </p:nvSpPr>
        <p:spPr>
          <a:xfrm>
            <a:off x="480060" y="325369"/>
            <a:ext cx="3276451" cy="1956841"/>
          </a:xfrm>
        </p:spPr>
        <p:txBody>
          <a:bodyPr vert="horz" lIns="91440" tIns="45720" rIns="91440" bIns="45720" rtlCol="0" anchor="b">
            <a:normAutofit/>
          </a:bodyPr>
          <a:lstStyle/>
          <a:p>
            <a:r>
              <a:rPr lang="en-US" sz="4700" dirty="0">
                <a:solidFill>
                  <a:schemeClr val="tx1"/>
                </a:solidFill>
                <a:latin typeface="+mj-lt"/>
              </a:rPr>
              <a:t>Rules to Review</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B9C75A9-16C8-0C04-1626-54866E7F7F7D}"/>
              </a:ext>
            </a:extLst>
          </p:cNvPr>
          <p:cNvSpPr>
            <a:spLocks noGrp="1"/>
          </p:cNvSpPr>
          <p:nvPr>
            <p:ph idx="1"/>
          </p:nvPr>
        </p:nvSpPr>
        <p:spPr>
          <a:xfrm>
            <a:off x="480060" y="2872899"/>
            <a:ext cx="3182691" cy="3320668"/>
          </a:xfrm>
        </p:spPr>
        <p:txBody>
          <a:bodyPr vert="horz" lIns="91440" tIns="45720" rIns="91440" bIns="45720" rtlCol="0">
            <a:normAutofit/>
          </a:bodyPr>
          <a:lstStyle/>
          <a:p>
            <a:pPr>
              <a:lnSpc>
                <a:spcPct val="90000"/>
              </a:lnSpc>
            </a:pPr>
            <a:r>
              <a:rPr lang="en-US" sz="3200" dirty="0"/>
              <a:t>Workplace Civility Rules (“respectful”, “professional”) </a:t>
            </a:r>
          </a:p>
          <a:p>
            <a:pPr>
              <a:lnSpc>
                <a:spcPct val="90000"/>
              </a:lnSpc>
            </a:pPr>
            <a:r>
              <a:rPr lang="en-US" sz="3200" dirty="0"/>
              <a:t>Restrictions on Recordings</a:t>
            </a:r>
          </a:p>
          <a:p>
            <a:pPr>
              <a:lnSpc>
                <a:spcPct val="90000"/>
              </a:lnSpc>
            </a:pPr>
            <a:endParaRPr lang="en-US" sz="1900" dirty="0"/>
          </a:p>
        </p:txBody>
      </p:sp>
      <p:pic>
        <p:nvPicPr>
          <p:cNvPr id="5" name="Picture 4">
            <a:extLst>
              <a:ext uri="{FF2B5EF4-FFF2-40B4-BE49-F238E27FC236}">
                <a16:creationId xmlns:a16="http://schemas.microsoft.com/office/drawing/2014/main" id="{FCB21ED2-0B60-23A5-5961-EB0F451BCFB2}"/>
              </a:ext>
            </a:extLst>
          </p:cNvPr>
          <p:cNvPicPr>
            <a:picLocks noChangeAspect="1"/>
          </p:cNvPicPr>
          <p:nvPr/>
        </p:nvPicPr>
        <p:blipFill rotWithShape="1">
          <a:blip r:embed="rId2"/>
          <a:srcRect l="22396" r="27389" b="-1"/>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88549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1A56A57-6365-B0CC-2786-49C8EFEAD02C}"/>
              </a:ext>
            </a:extLst>
          </p:cNvPr>
          <p:cNvSpPr>
            <a:spLocks noGrp="1"/>
          </p:cNvSpPr>
          <p:nvPr>
            <p:ph type="title"/>
          </p:nvPr>
        </p:nvSpPr>
        <p:spPr>
          <a:xfrm>
            <a:off x="667753" y="640080"/>
            <a:ext cx="2800511" cy="3566160"/>
          </a:xfrm>
        </p:spPr>
        <p:txBody>
          <a:bodyPr vert="horz" lIns="91440" tIns="45720" rIns="91440" bIns="45720" rtlCol="0" anchor="b">
            <a:normAutofit/>
          </a:bodyPr>
          <a:lstStyle/>
          <a:p>
            <a:pPr algn="l"/>
            <a:r>
              <a:rPr lang="en-US" sz="4700">
                <a:solidFill>
                  <a:schemeClr val="tx1"/>
                </a:solidFill>
                <a:latin typeface="+mj-lt"/>
              </a:rPr>
              <a:t>REMOTE WORKERS</a:t>
            </a:r>
            <a:br>
              <a:rPr lang="en-US" sz="4700">
                <a:solidFill>
                  <a:schemeClr val="tx1"/>
                </a:solidFill>
                <a:latin typeface="+mj-lt"/>
              </a:rPr>
            </a:br>
            <a:r>
              <a:rPr lang="en-US" sz="4700">
                <a:solidFill>
                  <a:schemeClr val="tx1"/>
                </a:solidFill>
                <a:latin typeface="+mj-lt"/>
              </a:rPr>
              <a:t>GUIDANCE</a:t>
            </a:r>
          </a:p>
        </p:txBody>
      </p:sp>
      <p:sp>
        <p:nvSpPr>
          <p:cNvPr id="4" name="Text Placeholder 3">
            <a:extLst>
              <a:ext uri="{FF2B5EF4-FFF2-40B4-BE49-F238E27FC236}">
                <a16:creationId xmlns:a16="http://schemas.microsoft.com/office/drawing/2014/main" id="{15BDF1DB-23B8-05A1-3149-C69E7640E373}"/>
              </a:ext>
            </a:extLst>
          </p:cNvPr>
          <p:cNvSpPr>
            <a:spLocks noGrp="1"/>
          </p:cNvSpPr>
          <p:nvPr>
            <p:ph type="body" idx="1"/>
          </p:nvPr>
        </p:nvSpPr>
        <p:spPr>
          <a:xfrm>
            <a:off x="667754" y="4636008"/>
            <a:ext cx="2800510" cy="1572768"/>
          </a:xfrm>
        </p:spPr>
        <p:txBody>
          <a:bodyPr vert="horz" lIns="91440" tIns="45720" rIns="91440" bIns="45720" rtlCol="0">
            <a:normAutofit/>
          </a:bodyPr>
          <a:lstStyle/>
          <a:p>
            <a:pPr algn="l"/>
            <a:r>
              <a:rPr lang="en-US" sz="2400" dirty="0">
                <a:hlinkClick r:id="rId2"/>
              </a:rPr>
              <a:t>https://www.dol.gov/sites/dolgov/files/WHD/fab/2023-1.pdf</a:t>
            </a:r>
            <a:r>
              <a:rPr lang="en-US" sz="2400" dirty="0"/>
              <a:t> </a:t>
            </a:r>
          </a:p>
        </p:txBody>
      </p:sp>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4409267"/>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DB3695B-A91F-BA43-8CAF-39B9BFD2AD1A}"/>
              </a:ext>
            </a:extLst>
          </p:cNvPr>
          <p:cNvPicPr>
            <a:picLocks noChangeAspect="1"/>
          </p:cNvPicPr>
          <p:nvPr/>
        </p:nvPicPr>
        <p:blipFill rotWithShape="1">
          <a:blip r:embed="rId3"/>
          <a:srcRect l="9011" r="40774" b="-1"/>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565544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p:sp>
      <p:pic>
        <p:nvPicPr>
          <p:cNvPr id="3" name="Picture 2">
            <a:extLst>
              <a:ext uri="{FF2B5EF4-FFF2-40B4-BE49-F238E27FC236}">
                <a16:creationId xmlns:a16="http://schemas.microsoft.com/office/drawing/2014/main" id="{C86B4478-C139-E1CE-BE54-3EC2DCD0C4C5}"/>
              </a:ext>
            </a:extLst>
          </p:cNvPr>
          <p:cNvPicPr>
            <a:picLocks noChangeAspect="1"/>
          </p:cNvPicPr>
          <p:nvPr/>
        </p:nvPicPr>
        <p:blipFill>
          <a:blip r:embed="rId3"/>
          <a:stretch>
            <a:fillRect/>
          </a:stretch>
        </p:blipFill>
        <p:spPr>
          <a:xfrm>
            <a:off x="1104900" y="339634"/>
            <a:ext cx="6924675" cy="4572000"/>
          </a:xfrm>
          <a:prstGeom prst="rect">
            <a:avLst/>
          </a:prstGeom>
        </p:spPr>
      </p:pic>
      <p:sp>
        <p:nvSpPr>
          <p:cNvPr id="6" name="Title 5"/>
          <p:cNvSpPr>
            <a:spLocks noGrp="1"/>
          </p:cNvSpPr>
          <p:nvPr>
            <p:ph type="title"/>
          </p:nvPr>
        </p:nvSpPr>
        <p:spPr>
          <a:xfrm>
            <a:off x="623888" y="842309"/>
            <a:ext cx="7886700" cy="2852737"/>
          </a:xfrm>
        </p:spPr>
        <p:txBody>
          <a:bodyPr/>
          <a:lstStyle/>
          <a:p>
            <a:endParaRPr lang="en-US" dirty="0"/>
          </a:p>
        </p:txBody>
      </p:sp>
      <p:sp>
        <p:nvSpPr>
          <p:cNvPr id="7" name="Text Placeholder 6"/>
          <p:cNvSpPr>
            <a:spLocks noGrp="1"/>
          </p:cNvSpPr>
          <p:nvPr>
            <p:ph type="body" idx="1"/>
          </p:nvPr>
        </p:nvSpPr>
        <p:spPr>
          <a:xfrm>
            <a:off x="623887" y="5156498"/>
            <a:ext cx="7886700" cy="1178017"/>
          </a:xfrm>
        </p:spPr>
        <p:txBody>
          <a:bodyPr>
            <a:normAutofit lnSpcReduction="10000"/>
          </a:bodyPr>
          <a:lstStyle/>
          <a:p>
            <a:r>
              <a:rPr lang="en-US" sz="3600" b="1" dirty="0"/>
              <a:t>FAMILY AND MEDICAL LEAVE ACT </a:t>
            </a:r>
          </a:p>
          <a:p>
            <a:r>
              <a:rPr lang="en-US" sz="3600" b="1" dirty="0"/>
              <a:t>FOR REMOTE WORKERS</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Tree>
    <p:extLst>
      <p:ext uri="{BB962C8B-B14F-4D97-AF65-F5344CB8AC3E}">
        <p14:creationId xmlns:p14="http://schemas.microsoft.com/office/powerpoint/2010/main" val="3021142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AC0C56-E367-4B49-2340-4965701FB744}"/>
              </a:ext>
            </a:extLst>
          </p:cNvPr>
          <p:cNvSpPr>
            <a:spLocks noGrp="1"/>
          </p:cNvSpPr>
          <p:nvPr>
            <p:ph type="pic" sz="quarter" idx="14"/>
          </p:nvPr>
        </p:nvSpPr>
        <p:spPr/>
      </p:sp>
      <p:sp>
        <p:nvSpPr>
          <p:cNvPr id="5" name="Title 4">
            <a:extLst>
              <a:ext uri="{FF2B5EF4-FFF2-40B4-BE49-F238E27FC236}">
                <a16:creationId xmlns:a16="http://schemas.microsoft.com/office/drawing/2014/main" id="{EDE6DEB0-F913-181A-0379-4B3CF4C0CE4B}"/>
              </a:ext>
            </a:extLst>
          </p:cNvPr>
          <p:cNvSpPr>
            <a:spLocks noGrp="1"/>
          </p:cNvSpPr>
          <p:nvPr>
            <p:ph type="title"/>
          </p:nvPr>
        </p:nvSpPr>
        <p:spPr/>
        <p:txBody>
          <a:bodyPr/>
          <a:lstStyle/>
          <a:p>
            <a:r>
              <a:rPr lang="en-US" dirty="0"/>
              <a:t>FMLA FOR REMOTE WORKERS</a:t>
            </a:r>
          </a:p>
        </p:txBody>
      </p:sp>
      <p:sp>
        <p:nvSpPr>
          <p:cNvPr id="6" name="Content Placeholder 5">
            <a:extLst>
              <a:ext uri="{FF2B5EF4-FFF2-40B4-BE49-F238E27FC236}">
                <a16:creationId xmlns:a16="http://schemas.microsoft.com/office/drawing/2014/main" id="{3B4C1E3C-45CF-E411-CA18-AED0641F4EBE}"/>
              </a:ext>
            </a:extLst>
          </p:cNvPr>
          <p:cNvSpPr>
            <a:spLocks noGrp="1"/>
          </p:cNvSpPr>
          <p:nvPr>
            <p:ph idx="1"/>
          </p:nvPr>
        </p:nvSpPr>
        <p:spPr>
          <a:xfrm>
            <a:off x="525867" y="1404116"/>
            <a:ext cx="8092262" cy="5453883"/>
          </a:xfrm>
        </p:spPr>
        <p:txBody>
          <a:bodyPr>
            <a:normAutofit/>
          </a:bodyPr>
          <a:lstStyle/>
          <a:p>
            <a:r>
              <a:rPr lang="en-US" sz="3050" dirty="0"/>
              <a:t>Worksite is not their home but where they report</a:t>
            </a:r>
          </a:p>
          <a:p>
            <a:r>
              <a:rPr lang="en-US" sz="3050" dirty="0"/>
              <a:t>Must consider actual hours worked in calculating 12 weeks (not just 40 hour work-week)</a:t>
            </a:r>
          </a:p>
          <a:p>
            <a:r>
              <a:rPr lang="en-US" sz="3050" dirty="0"/>
              <a:t>Eligible employee with a serious health condition that necessitates limited hours may use FMLA leave to work a reduced number of hours per day (or week) for an indefinite period of time as long as the employee does not exhaust their FMLA leave entitlement</a:t>
            </a:r>
          </a:p>
        </p:txBody>
      </p:sp>
    </p:spTree>
    <p:extLst>
      <p:ext uri="{BB962C8B-B14F-4D97-AF65-F5344CB8AC3E}">
        <p14:creationId xmlns:p14="http://schemas.microsoft.com/office/powerpoint/2010/main" val="3511803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p:sp>
      <p:pic>
        <p:nvPicPr>
          <p:cNvPr id="2" name="Picture 1">
            <a:extLst>
              <a:ext uri="{FF2B5EF4-FFF2-40B4-BE49-F238E27FC236}">
                <a16:creationId xmlns:a16="http://schemas.microsoft.com/office/drawing/2014/main" id="{DA616C6C-A386-0C82-C7D4-3FE956C5014E}"/>
              </a:ext>
            </a:extLst>
          </p:cNvPr>
          <p:cNvPicPr>
            <a:picLocks noChangeAspect="1"/>
          </p:cNvPicPr>
          <p:nvPr/>
        </p:nvPicPr>
        <p:blipFill>
          <a:blip r:embed="rId3"/>
          <a:stretch>
            <a:fillRect/>
          </a:stretch>
        </p:blipFill>
        <p:spPr>
          <a:xfrm>
            <a:off x="816440" y="253640"/>
            <a:ext cx="6905625" cy="4572000"/>
          </a:xfrm>
          <a:prstGeom prst="rect">
            <a:avLst/>
          </a:prstGeom>
        </p:spPr>
      </p:pic>
      <p:sp>
        <p:nvSpPr>
          <p:cNvPr id="6" name="Title 5"/>
          <p:cNvSpPr>
            <a:spLocks noGrp="1"/>
          </p:cNvSpPr>
          <p:nvPr>
            <p:ph type="title"/>
          </p:nvPr>
        </p:nvSpPr>
        <p:spPr>
          <a:xfrm>
            <a:off x="623888" y="842309"/>
            <a:ext cx="7886700" cy="2852737"/>
          </a:xfrm>
        </p:spPr>
        <p:txBody>
          <a:bodyPr/>
          <a:lstStyle/>
          <a:p>
            <a:endParaRPr lang="en-US" dirty="0"/>
          </a:p>
        </p:txBody>
      </p:sp>
      <p:sp>
        <p:nvSpPr>
          <p:cNvPr id="7" name="Text Placeholder 6"/>
          <p:cNvSpPr>
            <a:spLocks noGrp="1"/>
          </p:cNvSpPr>
          <p:nvPr>
            <p:ph type="body" idx="1"/>
          </p:nvPr>
        </p:nvSpPr>
        <p:spPr>
          <a:xfrm>
            <a:off x="623888" y="5277908"/>
            <a:ext cx="7886700" cy="1178017"/>
          </a:xfrm>
        </p:spPr>
        <p:txBody>
          <a:bodyPr>
            <a:normAutofit/>
          </a:bodyPr>
          <a:lstStyle/>
          <a:p>
            <a:r>
              <a:rPr lang="en-US" sz="3600" b="1" dirty="0"/>
              <a:t>FLSA GUIDANCE FOR REMOTE WORKERS</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6577" y="6261639"/>
            <a:ext cx="1302169" cy="470228"/>
          </a:xfrm>
          <a:prstGeom prst="rect">
            <a:avLst/>
          </a:prstGeom>
        </p:spPr>
      </p:pic>
    </p:spTree>
    <p:extLst>
      <p:ext uri="{BB962C8B-B14F-4D97-AF65-F5344CB8AC3E}">
        <p14:creationId xmlns:p14="http://schemas.microsoft.com/office/powerpoint/2010/main" val="2000960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0C7D4FE-A348-0542-2BAD-C64A87E58F39}"/>
              </a:ext>
            </a:extLst>
          </p:cNvPr>
          <p:cNvSpPr>
            <a:spLocks noGrp="1"/>
          </p:cNvSpPr>
          <p:nvPr>
            <p:ph type="pic" sz="quarter" idx="14"/>
          </p:nvPr>
        </p:nvSpPr>
        <p:spPr/>
      </p:sp>
      <p:sp>
        <p:nvSpPr>
          <p:cNvPr id="3" name="Title 2">
            <a:extLst>
              <a:ext uri="{FF2B5EF4-FFF2-40B4-BE49-F238E27FC236}">
                <a16:creationId xmlns:a16="http://schemas.microsoft.com/office/drawing/2014/main" id="{D95732C6-EAA8-B9A3-3435-D7892684BE80}"/>
              </a:ext>
            </a:extLst>
          </p:cNvPr>
          <p:cNvSpPr>
            <a:spLocks noGrp="1"/>
          </p:cNvSpPr>
          <p:nvPr>
            <p:ph type="title"/>
          </p:nvPr>
        </p:nvSpPr>
        <p:spPr/>
        <p:txBody>
          <a:bodyPr/>
          <a:lstStyle/>
          <a:p>
            <a:r>
              <a:rPr lang="en-US" dirty="0"/>
              <a:t>GUIDANCE ON REMOTE WORK PAY</a:t>
            </a:r>
          </a:p>
        </p:txBody>
      </p:sp>
      <p:sp>
        <p:nvSpPr>
          <p:cNvPr id="4" name="Content Placeholder 3">
            <a:extLst>
              <a:ext uri="{FF2B5EF4-FFF2-40B4-BE49-F238E27FC236}">
                <a16:creationId xmlns:a16="http://schemas.microsoft.com/office/drawing/2014/main" id="{3B3E43CD-E38A-082F-06B6-65CC60B9BE48}"/>
              </a:ext>
            </a:extLst>
          </p:cNvPr>
          <p:cNvSpPr>
            <a:spLocks noGrp="1"/>
          </p:cNvSpPr>
          <p:nvPr>
            <p:ph idx="1"/>
          </p:nvPr>
        </p:nvSpPr>
        <p:spPr/>
        <p:txBody>
          <a:bodyPr>
            <a:normAutofit/>
          </a:bodyPr>
          <a:lstStyle/>
          <a:p>
            <a:r>
              <a:rPr lang="en-US" sz="3600" dirty="0"/>
              <a:t>Breaks of twenty minutes or less must be counted as hours worked. See 29 C.F.R. § 785.18</a:t>
            </a:r>
          </a:p>
          <a:p>
            <a:r>
              <a:rPr lang="en-US" sz="3600" dirty="0"/>
              <a:t>If employee has flexibility, periods of time relieved of work are not compensable if employee can effectively use the time for their own purpose.</a:t>
            </a:r>
          </a:p>
        </p:txBody>
      </p:sp>
      <p:sp>
        <p:nvSpPr>
          <p:cNvPr id="5" name="Text Placeholder 4">
            <a:extLst>
              <a:ext uri="{FF2B5EF4-FFF2-40B4-BE49-F238E27FC236}">
                <a16:creationId xmlns:a16="http://schemas.microsoft.com/office/drawing/2014/main" id="{751BEE84-B086-C386-5518-07D38C82BCF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56894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4"/>
          </p:nvPr>
        </p:nvPicPr>
        <p:blipFill rotWithShape="1">
          <a:blip r:embed="rId2"/>
          <a:srcRect l="14196" r="25476" b="9091"/>
          <a:stretch/>
        </p:blipFill>
        <p:spPr>
          <a:xfrm>
            <a:off x="2642616" y="10"/>
            <a:ext cx="6501384" cy="6857990"/>
          </a:xfrm>
          <a:prstGeom prst="rect">
            <a:avLst/>
          </a:prstGeom>
        </p:spPr>
      </p:pic>
      <p:sp>
        <p:nvSpPr>
          <p:cNvPr id="3" name="Title 2"/>
          <p:cNvSpPr>
            <a:spLocks noGrp="1"/>
          </p:cNvSpPr>
          <p:nvPr>
            <p:ph type="title"/>
          </p:nvPr>
        </p:nvSpPr>
        <p:spPr>
          <a:xfrm>
            <a:off x="358484" y="1122363"/>
            <a:ext cx="3264281" cy="3204134"/>
          </a:xfrm>
        </p:spPr>
        <p:txBody>
          <a:bodyPr vert="horz" lIns="91440" tIns="45720" rIns="91440" bIns="45720" rtlCol="0" anchor="b">
            <a:normAutofit/>
          </a:bodyPr>
          <a:lstStyle/>
          <a:p>
            <a:pPr algn="l"/>
            <a:r>
              <a:rPr lang="en-US" sz="4800" dirty="0">
                <a:solidFill>
                  <a:schemeClr val="tx1"/>
                </a:solidFill>
                <a:latin typeface="+mj-lt"/>
              </a:rPr>
              <a:t>SALARY DISCLOSURE LAW</a:t>
            </a:r>
          </a:p>
        </p:txBody>
      </p:sp>
      <p:sp>
        <p:nvSpPr>
          <p:cNvPr id="4" name="Text Placeholder 3"/>
          <p:cNvSpPr>
            <a:spLocks noGrp="1"/>
          </p:cNvSpPr>
          <p:nvPr>
            <p:ph type="body" idx="1"/>
          </p:nvPr>
        </p:nvSpPr>
        <p:spPr>
          <a:xfrm>
            <a:off x="536802" y="4589464"/>
            <a:ext cx="7973786" cy="1500187"/>
          </a:xfrm>
        </p:spPr>
        <p:txBody>
          <a:bodyPr/>
          <a:lstStyle/>
          <a:p>
            <a:endParaRPr lang="en-US" dirty="0"/>
          </a:p>
        </p:txBody>
      </p:sp>
    </p:spTree>
    <p:extLst>
      <p:ext uri="{BB962C8B-B14F-4D97-AF65-F5344CB8AC3E}">
        <p14:creationId xmlns:p14="http://schemas.microsoft.com/office/powerpoint/2010/main" val="4020329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3321" y="3165298"/>
            <a:ext cx="4355594" cy="302895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42858" y="2085760"/>
            <a:ext cx="6857572" cy="268605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itle 4">
            <a:extLst>
              <a:ext uri="{FF2B5EF4-FFF2-40B4-BE49-F238E27FC236}">
                <a16:creationId xmlns:a16="http://schemas.microsoft.com/office/drawing/2014/main" id="{7E8E0FFA-8EAF-7B81-0D7E-3DC02992D70D}"/>
              </a:ext>
            </a:extLst>
          </p:cNvPr>
          <p:cNvSpPr>
            <a:spLocks noGrp="1"/>
          </p:cNvSpPr>
          <p:nvPr>
            <p:ph type="title"/>
          </p:nvPr>
        </p:nvSpPr>
        <p:spPr>
          <a:xfrm>
            <a:off x="495030" y="2767106"/>
            <a:ext cx="2160621" cy="3071906"/>
          </a:xfrm>
        </p:spPr>
        <p:txBody>
          <a:bodyPr vert="horz" lIns="91440" tIns="45720" rIns="91440" bIns="45720" rtlCol="0" anchor="t">
            <a:normAutofit/>
          </a:bodyPr>
          <a:lstStyle/>
          <a:p>
            <a:pPr algn="l"/>
            <a:r>
              <a:rPr lang="en-US" sz="3500" kern="1200">
                <a:solidFill>
                  <a:srgbClr val="FFFFFF"/>
                </a:solidFill>
                <a:latin typeface="+mj-lt"/>
                <a:ea typeface="+mj-ea"/>
                <a:cs typeface="+mj-cs"/>
              </a:rPr>
              <a:t>FEDERAL PROPOSED CHANGES TO OVERTIME RULES</a:t>
            </a:r>
          </a:p>
        </p:txBody>
      </p:sp>
      <p:pic>
        <p:nvPicPr>
          <p:cNvPr id="9" name="Content Placeholder 8">
            <a:extLst>
              <a:ext uri="{FF2B5EF4-FFF2-40B4-BE49-F238E27FC236}">
                <a16:creationId xmlns:a16="http://schemas.microsoft.com/office/drawing/2014/main" id="{0C41AC82-A40F-6641-FDC6-4D3E44C6A4B6}"/>
              </a:ext>
            </a:extLst>
          </p:cNvPr>
          <p:cNvPicPr>
            <a:picLocks noGrp="1" noChangeAspect="1"/>
          </p:cNvPicPr>
          <p:nvPr>
            <p:ph idx="1"/>
          </p:nvPr>
        </p:nvPicPr>
        <p:blipFill>
          <a:blip r:embed="rId2"/>
          <a:stretch>
            <a:fillRect/>
          </a:stretch>
        </p:blipFill>
        <p:spPr>
          <a:xfrm>
            <a:off x="3546740" y="467208"/>
            <a:ext cx="5079472" cy="5923584"/>
          </a:xfrm>
          <a:prstGeom prst="rect">
            <a:avLst/>
          </a:prstGeom>
        </p:spPr>
      </p:pic>
    </p:spTree>
    <p:extLst>
      <p:ext uri="{BB962C8B-B14F-4D97-AF65-F5344CB8AC3E}">
        <p14:creationId xmlns:p14="http://schemas.microsoft.com/office/powerpoint/2010/main" val="234128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962DDC0-A702-5693-378A-A7893A525A29}"/>
              </a:ext>
            </a:extLst>
          </p:cNvPr>
          <p:cNvSpPr>
            <a:spLocks noGrp="1"/>
          </p:cNvSpPr>
          <p:nvPr>
            <p:ph type="pic" sz="quarter" idx="14"/>
          </p:nvPr>
        </p:nvSpPr>
        <p:spPr/>
      </p:sp>
      <p:sp>
        <p:nvSpPr>
          <p:cNvPr id="5" name="Title 4">
            <a:extLst>
              <a:ext uri="{FF2B5EF4-FFF2-40B4-BE49-F238E27FC236}">
                <a16:creationId xmlns:a16="http://schemas.microsoft.com/office/drawing/2014/main" id="{22383FCF-EA7F-37EA-FF89-ED3996A3FD1C}"/>
              </a:ext>
            </a:extLst>
          </p:cNvPr>
          <p:cNvSpPr>
            <a:spLocks noGrp="1"/>
          </p:cNvSpPr>
          <p:nvPr>
            <p:ph type="title"/>
          </p:nvPr>
        </p:nvSpPr>
        <p:spPr/>
        <p:txBody>
          <a:bodyPr/>
          <a:lstStyle/>
          <a:p>
            <a:r>
              <a:rPr lang="en-US" dirty="0"/>
              <a:t>WHAT’S IN THE REGULATIONS</a:t>
            </a:r>
          </a:p>
        </p:txBody>
      </p:sp>
      <p:sp>
        <p:nvSpPr>
          <p:cNvPr id="6" name="Content Placeholder 5">
            <a:extLst>
              <a:ext uri="{FF2B5EF4-FFF2-40B4-BE49-F238E27FC236}">
                <a16:creationId xmlns:a16="http://schemas.microsoft.com/office/drawing/2014/main" id="{921BDC3A-99D5-C1FA-6CE7-670C1CF7EE43}"/>
              </a:ext>
            </a:extLst>
          </p:cNvPr>
          <p:cNvSpPr>
            <a:spLocks noGrp="1"/>
          </p:cNvSpPr>
          <p:nvPr>
            <p:ph idx="1"/>
          </p:nvPr>
        </p:nvSpPr>
        <p:spPr/>
        <p:txBody>
          <a:bodyPr/>
          <a:lstStyle/>
          <a:p>
            <a:r>
              <a:rPr lang="en-US" dirty="0"/>
              <a:t>Applies to Jobs Performed at least in part in New York or performed outside of New York, but Report to a New York Supervisor</a:t>
            </a:r>
          </a:p>
          <a:p>
            <a:r>
              <a:rPr lang="en-US" dirty="0"/>
              <a:t>Does not apply to temporary help firm listings unless for the help firm itself</a:t>
            </a:r>
          </a:p>
          <a:p>
            <a:r>
              <a:rPr lang="en-US" dirty="0"/>
              <a:t>All Advertisements regardless of format</a:t>
            </a:r>
          </a:p>
          <a:p>
            <a:r>
              <a:rPr lang="en-US" dirty="0"/>
              <a:t>Advertisements must contain a job description for the opportunity if a job description exists.</a:t>
            </a:r>
          </a:p>
          <a:p>
            <a:endParaRPr lang="en-US" dirty="0"/>
          </a:p>
        </p:txBody>
      </p:sp>
      <p:sp>
        <p:nvSpPr>
          <p:cNvPr id="8" name="Text Placeholder 7">
            <a:extLst>
              <a:ext uri="{FF2B5EF4-FFF2-40B4-BE49-F238E27FC236}">
                <a16:creationId xmlns:a16="http://schemas.microsoft.com/office/drawing/2014/main" id="{DE0C07B1-9F21-42A2-02D5-48E46146300D}"/>
              </a:ext>
            </a:extLst>
          </p:cNvPr>
          <p:cNvSpPr>
            <a:spLocks noGrp="1"/>
          </p:cNvSpPr>
          <p:nvPr>
            <p:ph type="body" sz="quarter" idx="15"/>
          </p:nvPr>
        </p:nvSpPr>
        <p:spPr/>
        <p:txBody>
          <a:bodyPr>
            <a:normAutofit fontScale="77500" lnSpcReduction="20000"/>
          </a:bodyPr>
          <a:lstStyle/>
          <a:p>
            <a:r>
              <a:rPr lang="en-US" dirty="0"/>
              <a:t>https://dol.ny.gov/system/files/documents/2023/09/text-salary-transparency-8.28.23-for-website.pdf</a:t>
            </a:r>
          </a:p>
        </p:txBody>
      </p:sp>
    </p:spTree>
    <p:extLst>
      <p:ext uri="{BB962C8B-B14F-4D97-AF65-F5344CB8AC3E}">
        <p14:creationId xmlns:p14="http://schemas.microsoft.com/office/powerpoint/2010/main" val="63482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908FB1D-FD91-0C61-08B6-C92E1D21E635}"/>
              </a:ext>
            </a:extLst>
          </p:cNvPr>
          <p:cNvSpPr>
            <a:spLocks noGrp="1"/>
          </p:cNvSpPr>
          <p:nvPr>
            <p:ph type="pic" sz="quarter" idx="14"/>
          </p:nvPr>
        </p:nvSpPr>
        <p:spPr/>
      </p:sp>
      <p:sp>
        <p:nvSpPr>
          <p:cNvPr id="3" name="Title 2">
            <a:extLst>
              <a:ext uri="{FF2B5EF4-FFF2-40B4-BE49-F238E27FC236}">
                <a16:creationId xmlns:a16="http://schemas.microsoft.com/office/drawing/2014/main" id="{050D3AC2-EE34-1528-445E-076F4DE8B1AD}"/>
              </a:ext>
            </a:extLst>
          </p:cNvPr>
          <p:cNvSpPr>
            <a:spLocks noGrp="1"/>
          </p:cNvSpPr>
          <p:nvPr>
            <p:ph type="title"/>
          </p:nvPr>
        </p:nvSpPr>
        <p:spPr/>
        <p:txBody>
          <a:bodyPr/>
          <a:lstStyle/>
          <a:p>
            <a:r>
              <a:rPr lang="en-US" dirty="0"/>
              <a:t>REGULATIONS CONTINUED</a:t>
            </a:r>
          </a:p>
        </p:txBody>
      </p:sp>
      <p:sp>
        <p:nvSpPr>
          <p:cNvPr id="4" name="Content Placeholder 3">
            <a:extLst>
              <a:ext uri="{FF2B5EF4-FFF2-40B4-BE49-F238E27FC236}">
                <a16:creationId xmlns:a16="http://schemas.microsoft.com/office/drawing/2014/main" id="{F798227D-10F4-E6E9-B609-A2D487681505}"/>
              </a:ext>
            </a:extLst>
          </p:cNvPr>
          <p:cNvSpPr>
            <a:spLocks noGrp="1"/>
          </p:cNvSpPr>
          <p:nvPr>
            <p:ph idx="1"/>
          </p:nvPr>
        </p:nvSpPr>
        <p:spPr/>
        <p:txBody>
          <a:bodyPr/>
          <a:lstStyle/>
          <a:p>
            <a:r>
              <a:rPr lang="en-US" dirty="0"/>
              <a:t>Base rate of pay, regardless of the frequency of payment</a:t>
            </a:r>
          </a:p>
          <a:p>
            <a:r>
              <a:rPr lang="en-US" dirty="0"/>
              <a:t>Range must be for a single opportunity and a single geographic location </a:t>
            </a:r>
            <a:r>
              <a:rPr lang="en-US"/>
              <a:t>or region </a:t>
            </a:r>
            <a:endParaRPr lang="en-US" dirty="0"/>
          </a:p>
          <a:p>
            <a:r>
              <a:rPr lang="en-US" dirty="0"/>
              <a:t>minimum and maximum annual salary, or hourly rate, for an opportunity that the employer believes in good faith to be accurate at the time of the posting of an advertisement for such opportunity</a:t>
            </a:r>
          </a:p>
        </p:txBody>
      </p:sp>
      <p:sp>
        <p:nvSpPr>
          <p:cNvPr id="5" name="Text Placeholder 4">
            <a:extLst>
              <a:ext uri="{FF2B5EF4-FFF2-40B4-BE49-F238E27FC236}">
                <a16:creationId xmlns:a16="http://schemas.microsoft.com/office/drawing/2014/main" id="{0EF79EE4-0154-FB35-68FF-B8A9B2BD599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106586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21FA10E-71D7-4C85-959A-469B0DC366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B77F870-CF5C-45AC-8915-06EF587E0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6" name="Picture 5" descr="White arrows painted on the asphalt">
            <a:extLst>
              <a:ext uri="{FF2B5EF4-FFF2-40B4-BE49-F238E27FC236}">
                <a16:creationId xmlns:a16="http://schemas.microsoft.com/office/drawing/2014/main" id="{766B51BE-1859-EDE2-5379-058FCDD5ED0B}"/>
              </a:ext>
            </a:extLst>
          </p:cNvPr>
          <p:cNvPicPr>
            <a:picLocks noChangeAspect="1"/>
          </p:cNvPicPr>
          <p:nvPr/>
        </p:nvPicPr>
        <p:blipFill rotWithShape="1">
          <a:blip r:embed="rId2">
            <a:alphaModFix amt="60000"/>
          </a:blip>
          <a:srcRect l="5315" r="6351" b="-1"/>
          <a:stretch/>
        </p:blipFill>
        <p:spPr>
          <a:xfrm>
            <a:off x="20" y="10"/>
            <a:ext cx="9143980" cy="6857990"/>
          </a:xfrm>
          <a:prstGeom prst="rect">
            <a:avLst/>
          </a:prstGeom>
        </p:spPr>
      </p:pic>
      <p:sp>
        <p:nvSpPr>
          <p:cNvPr id="2" name="Title 1">
            <a:extLst>
              <a:ext uri="{FF2B5EF4-FFF2-40B4-BE49-F238E27FC236}">
                <a16:creationId xmlns:a16="http://schemas.microsoft.com/office/drawing/2014/main" id="{8A559160-34CB-3835-88DD-C8C582214AEF}"/>
              </a:ext>
            </a:extLst>
          </p:cNvPr>
          <p:cNvSpPr>
            <a:spLocks noGrp="1"/>
          </p:cNvSpPr>
          <p:nvPr>
            <p:ph type="title"/>
          </p:nvPr>
        </p:nvSpPr>
        <p:spPr>
          <a:xfrm>
            <a:off x="630936" y="2103120"/>
            <a:ext cx="5363317" cy="2651760"/>
          </a:xfrm>
        </p:spPr>
        <p:txBody>
          <a:bodyPr vert="horz" lIns="91440" tIns="45720" rIns="91440" bIns="45720" rtlCol="0" anchor="ctr">
            <a:normAutofit/>
          </a:bodyPr>
          <a:lstStyle/>
          <a:p>
            <a:pPr algn="l"/>
            <a:r>
              <a:rPr lang="en-US" sz="4500">
                <a:solidFill>
                  <a:srgbClr val="FFFFFF"/>
                </a:solidFill>
                <a:latin typeface="+mj-lt"/>
              </a:rPr>
              <a:t>WHAT’S NEXT?</a:t>
            </a:r>
          </a:p>
        </p:txBody>
      </p:sp>
    </p:spTree>
    <p:extLst>
      <p:ext uri="{BB962C8B-B14F-4D97-AF65-F5344CB8AC3E}">
        <p14:creationId xmlns:p14="http://schemas.microsoft.com/office/powerpoint/2010/main" val="302376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Robot operating a machine">
            <a:extLst>
              <a:ext uri="{FF2B5EF4-FFF2-40B4-BE49-F238E27FC236}">
                <a16:creationId xmlns:a16="http://schemas.microsoft.com/office/drawing/2014/main" id="{9ED216D6-2733-2184-F6DB-E98F4E3D8200}"/>
              </a:ext>
            </a:extLst>
          </p:cNvPr>
          <p:cNvPicPr>
            <a:picLocks noChangeAspect="1"/>
          </p:cNvPicPr>
          <p:nvPr/>
        </p:nvPicPr>
        <p:blipFill rotWithShape="1">
          <a:blip r:embed="rId2"/>
          <a:srcRect l="3644" t="11164" r="5447"/>
          <a:stretch/>
        </p:blipFill>
        <p:spPr>
          <a:xfrm>
            <a:off x="-2285" y="10"/>
            <a:ext cx="9143999" cy="6857990"/>
          </a:xfrm>
          <a:prstGeom prst="rect">
            <a:avLst/>
          </a:prstGeom>
        </p:spPr>
      </p:pic>
      <p:sp>
        <p:nvSpPr>
          <p:cNvPr id="23" name="Rectangle 22">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275865" y="-511"/>
            <a:ext cx="4592270" cy="9144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07738704-D78B-A18A-9363-862CE94989CE}"/>
              </a:ext>
            </a:extLst>
          </p:cNvPr>
          <p:cNvSpPr>
            <a:spLocks noGrp="1"/>
          </p:cNvSpPr>
          <p:nvPr>
            <p:ph type="title"/>
          </p:nvPr>
        </p:nvSpPr>
        <p:spPr>
          <a:xfrm>
            <a:off x="303414" y="3091928"/>
            <a:ext cx="6808922" cy="2387600"/>
          </a:xfrm>
        </p:spPr>
        <p:txBody>
          <a:bodyPr vert="horz" lIns="91440" tIns="45720" rIns="91440" bIns="45720" rtlCol="0" anchor="b">
            <a:normAutofit/>
          </a:bodyPr>
          <a:lstStyle/>
          <a:p>
            <a:pPr algn="l"/>
            <a:r>
              <a:rPr lang="en-US" sz="5300">
                <a:solidFill>
                  <a:schemeClr val="bg1"/>
                </a:solidFill>
                <a:latin typeface="+mj-lt"/>
              </a:rPr>
              <a:t>ARTIFICIAL INTELLIGENCE IN THE WORKPLACE (AI)</a:t>
            </a:r>
          </a:p>
        </p:txBody>
      </p:sp>
      <p:sp>
        <p:nvSpPr>
          <p:cNvPr id="25" name="Rectangle: Rounded Corners 24">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7339422"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3815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5" name="Rectangle 14">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ECC787D-7C0D-0531-ACAA-1AEA85193865}"/>
              </a:ext>
            </a:extLst>
          </p:cNvPr>
          <p:cNvSpPr>
            <a:spLocks noGrp="1"/>
          </p:cNvSpPr>
          <p:nvPr>
            <p:ph type="title"/>
          </p:nvPr>
        </p:nvSpPr>
        <p:spPr>
          <a:xfrm>
            <a:off x="571352" y="350196"/>
            <a:ext cx="3485178" cy="1624520"/>
          </a:xfrm>
        </p:spPr>
        <p:txBody>
          <a:bodyPr vert="horz" lIns="91440" tIns="45720" rIns="91440" bIns="45720" rtlCol="0" anchor="ctr">
            <a:normAutofit/>
          </a:bodyPr>
          <a:lstStyle/>
          <a:p>
            <a:pPr algn="l"/>
            <a:r>
              <a:rPr lang="en-US" sz="3500">
                <a:solidFill>
                  <a:schemeClr val="tx1"/>
                </a:solidFill>
                <a:latin typeface="+mj-lt"/>
              </a:rPr>
              <a:t>WHAT SHOULD WE KNOW?</a:t>
            </a:r>
          </a:p>
        </p:txBody>
      </p:sp>
      <p:sp>
        <p:nvSpPr>
          <p:cNvPr id="6" name="Content Placeholder 5">
            <a:extLst>
              <a:ext uri="{FF2B5EF4-FFF2-40B4-BE49-F238E27FC236}">
                <a16:creationId xmlns:a16="http://schemas.microsoft.com/office/drawing/2014/main" id="{9D5BD9A9-BA87-8BDC-649C-1DFB10F18AE4}"/>
              </a:ext>
            </a:extLst>
          </p:cNvPr>
          <p:cNvSpPr>
            <a:spLocks noGrp="1"/>
          </p:cNvSpPr>
          <p:nvPr>
            <p:ph idx="1"/>
          </p:nvPr>
        </p:nvSpPr>
        <p:spPr>
          <a:xfrm>
            <a:off x="145436" y="2636195"/>
            <a:ext cx="4281129" cy="4031437"/>
          </a:xfrm>
        </p:spPr>
        <p:txBody>
          <a:bodyPr vert="horz" lIns="91440" tIns="45720" rIns="91440" bIns="45720" rtlCol="0" anchor="ctr">
            <a:normAutofit lnSpcReduction="10000"/>
          </a:bodyPr>
          <a:lstStyle/>
          <a:p>
            <a:r>
              <a:rPr lang="en-US" sz="2400" dirty="0"/>
              <a:t>Hiring Programs</a:t>
            </a:r>
          </a:p>
          <a:p>
            <a:r>
              <a:rPr lang="en-US" sz="2400" dirty="0"/>
              <a:t>Chat GPT</a:t>
            </a:r>
          </a:p>
          <a:p>
            <a:r>
              <a:rPr lang="en-US" sz="2400" dirty="0"/>
              <a:t>Virtual Assistants and Chatbots</a:t>
            </a:r>
          </a:p>
          <a:p>
            <a:r>
              <a:rPr lang="en-US" sz="2400" dirty="0"/>
              <a:t>Discrimination Claims</a:t>
            </a:r>
          </a:p>
          <a:p>
            <a:r>
              <a:rPr lang="en-US" sz="2400" dirty="0"/>
              <a:t>Privacy/Intellectual Property Claims</a:t>
            </a:r>
          </a:p>
          <a:p>
            <a:endParaRPr lang="en-US" sz="1700" dirty="0"/>
          </a:p>
        </p:txBody>
      </p:sp>
      <p:pic>
        <p:nvPicPr>
          <p:cNvPr id="9" name="Picture 8" descr="Question mark boxes">
            <a:extLst>
              <a:ext uri="{FF2B5EF4-FFF2-40B4-BE49-F238E27FC236}">
                <a16:creationId xmlns:a16="http://schemas.microsoft.com/office/drawing/2014/main" id="{D512319C-283D-8039-51B3-A9786BEA5C7E}"/>
              </a:ext>
            </a:extLst>
          </p:cNvPr>
          <p:cNvPicPr>
            <a:picLocks noChangeAspect="1"/>
          </p:cNvPicPr>
          <p:nvPr/>
        </p:nvPicPr>
        <p:blipFill rotWithShape="1">
          <a:blip r:embed="rId2"/>
          <a:srcRect l="34170" r="28288"/>
          <a:stretch/>
        </p:blipFill>
        <p:spPr>
          <a:xfrm>
            <a:off x="4572000" y="1"/>
            <a:ext cx="4577118" cy="6858000"/>
          </a:xfrm>
          <a:prstGeom prst="rect">
            <a:avLst/>
          </a:prstGeom>
        </p:spPr>
      </p:pic>
    </p:spTree>
    <p:extLst>
      <p:ext uri="{BB962C8B-B14F-4D97-AF65-F5344CB8AC3E}">
        <p14:creationId xmlns:p14="http://schemas.microsoft.com/office/powerpoint/2010/main" val="657416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DON’T FORGET. . .</a:t>
            </a:r>
          </a:p>
        </p:txBody>
      </p:sp>
      <p:pic>
        <p:nvPicPr>
          <p:cNvPr id="8" name="Picture Placeholder 7"/>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p:pic>
      <p:sp>
        <p:nvSpPr>
          <p:cNvPr id="7" name="Content Placeholder 6"/>
          <p:cNvSpPr>
            <a:spLocks noGrp="1"/>
          </p:cNvSpPr>
          <p:nvPr>
            <p:ph idx="13"/>
          </p:nvPr>
        </p:nvSpPr>
        <p:spPr/>
        <p:txBody>
          <a:bodyPr>
            <a:normAutofit fontScale="92500" lnSpcReduction="10000"/>
          </a:bodyPr>
          <a:lstStyle/>
          <a:p>
            <a:r>
              <a:rPr lang="en-US" sz="3600" dirty="0"/>
              <a:t>Update Handbooks for new required policies and amendments</a:t>
            </a:r>
          </a:p>
          <a:p>
            <a:r>
              <a:rPr lang="en-US" sz="3600" dirty="0"/>
              <a:t>Annual Harassment Training</a:t>
            </a:r>
          </a:p>
          <a:p>
            <a:r>
              <a:rPr lang="en-US" sz="3600" dirty="0"/>
              <a:t>Wage Rate Sheets</a:t>
            </a:r>
          </a:p>
          <a:p>
            <a:r>
              <a:rPr lang="en-US" sz="3600" dirty="0"/>
              <a:t>Do a spot check on wage and hour</a:t>
            </a:r>
          </a:p>
          <a:p>
            <a:r>
              <a:rPr lang="en-US" sz="3600" dirty="0"/>
              <a:t>COVID Pay Is Still a Thing</a:t>
            </a:r>
          </a:p>
          <a:p>
            <a:endParaRPr lang="en-US" dirty="0"/>
          </a:p>
        </p:txBody>
      </p:sp>
      <p:sp>
        <p:nvSpPr>
          <p:cNvPr id="2" name="Slide Number Placeholder 1"/>
          <p:cNvSpPr>
            <a:spLocks noGrp="1"/>
          </p:cNvSpPr>
          <p:nvPr>
            <p:ph type="sldNum" sz="quarter" idx="12"/>
          </p:nvPr>
        </p:nvSpPr>
        <p:spPr/>
        <p:txBody>
          <a:bodyPr/>
          <a:lstStyle/>
          <a:p>
            <a:fld id="{ACC1EBBB-3F35-4903-84C3-6B5F39D4F454}" type="slidenum">
              <a:rPr lang="en-US" smtClean="0"/>
              <a:t>75</a:t>
            </a:fld>
            <a:endParaRPr lang="en-US" dirty="0"/>
          </a:p>
        </p:txBody>
      </p:sp>
    </p:spTree>
    <p:extLst>
      <p:ext uri="{BB962C8B-B14F-4D97-AF65-F5344CB8AC3E}">
        <p14:creationId xmlns:p14="http://schemas.microsoft.com/office/powerpoint/2010/main" val="249900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98193-9CAF-E577-E75B-785CE5839574}"/>
              </a:ext>
            </a:extLst>
          </p:cNvPr>
          <p:cNvSpPr>
            <a:spLocks noGrp="1"/>
          </p:cNvSpPr>
          <p:nvPr>
            <p:ph type="title"/>
          </p:nvPr>
        </p:nvSpPr>
        <p:spPr>
          <a:xfrm>
            <a:off x="439858" y="1683756"/>
            <a:ext cx="2336449" cy="2396359"/>
          </a:xfrm>
        </p:spPr>
        <p:txBody>
          <a:bodyPr vert="horz" lIns="91440" tIns="45720" rIns="91440" bIns="45720" rtlCol="0" anchor="b">
            <a:normAutofit/>
          </a:bodyPr>
          <a:lstStyle/>
          <a:p>
            <a:pPr algn="r"/>
            <a:r>
              <a:rPr lang="en-US" sz="3500" kern="1200">
                <a:solidFill>
                  <a:srgbClr val="FFFFFF"/>
                </a:solidFill>
                <a:latin typeface="+mj-lt"/>
                <a:ea typeface="+mj-ea"/>
                <a:cs typeface="+mj-cs"/>
              </a:rPr>
              <a:t>HOW DO I KEEP UP?</a:t>
            </a:r>
          </a:p>
        </p:txBody>
      </p:sp>
      <p:graphicFrame>
        <p:nvGraphicFramePr>
          <p:cNvPr id="6" name="Content Placeholder 3">
            <a:extLst>
              <a:ext uri="{FF2B5EF4-FFF2-40B4-BE49-F238E27FC236}">
                <a16:creationId xmlns:a16="http://schemas.microsoft.com/office/drawing/2014/main" id="{8D818B15-4208-6287-72BE-FD187760A446}"/>
              </a:ext>
            </a:extLst>
          </p:cNvPr>
          <p:cNvGraphicFramePr>
            <a:graphicFrameLocks noGrp="1"/>
          </p:cNvGraphicFramePr>
          <p:nvPr>
            <p:ph idx="13"/>
            <p:extLst>
              <p:ext uri="{D42A27DB-BD31-4B8C-83A1-F6EECF244321}">
                <p14:modId xmlns:p14="http://schemas.microsoft.com/office/powerpoint/2010/main" val="3184692708"/>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283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Yellow question mark">
            <a:extLst>
              <a:ext uri="{FF2B5EF4-FFF2-40B4-BE49-F238E27FC236}">
                <a16:creationId xmlns:a16="http://schemas.microsoft.com/office/drawing/2014/main" id="{3B376A5D-3D36-9C0A-0DD1-2F322151C09A}"/>
              </a:ext>
            </a:extLst>
          </p:cNvPr>
          <p:cNvPicPr>
            <a:picLocks noChangeAspect="1"/>
          </p:cNvPicPr>
          <p:nvPr/>
        </p:nvPicPr>
        <p:blipFill rotWithShape="1">
          <a:blip r:embed="rId3"/>
          <a:srcRect l="35750" r="801"/>
          <a:stretch/>
        </p:blipFill>
        <p:spPr>
          <a:xfrm>
            <a:off x="20" y="10"/>
            <a:ext cx="725221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F9BCDDFF-836D-4F19-9B87-76F6D97CDC0F}"/>
              </a:ext>
            </a:extLst>
          </p:cNvPr>
          <p:cNvSpPr>
            <a:spLocks noGrp="1"/>
          </p:cNvSpPr>
          <p:nvPr>
            <p:ph type="title"/>
          </p:nvPr>
        </p:nvSpPr>
        <p:spPr>
          <a:xfrm>
            <a:off x="5648707" y="365125"/>
            <a:ext cx="2866642" cy="1899912"/>
          </a:xfrm>
        </p:spPr>
        <p:txBody>
          <a:bodyPr vert="horz" lIns="91440" tIns="45720" rIns="91440" bIns="45720" rtlCol="0" anchor="ctr">
            <a:normAutofit/>
          </a:bodyPr>
          <a:lstStyle/>
          <a:p>
            <a:pPr algn="l"/>
            <a:r>
              <a:rPr lang="en-US" sz="3500">
                <a:solidFill>
                  <a:schemeClr val="tx1"/>
                </a:solidFill>
                <a:latin typeface="+mj-lt"/>
              </a:rPr>
              <a:t>YOUR QUESTIONS</a:t>
            </a:r>
          </a:p>
        </p:txBody>
      </p:sp>
      <p:sp>
        <p:nvSpPr>
          <p:cNvPr id="7" name="Content Placeholder 6">
            <a:extLst>
              <a:ext uri="{FF2B5EF4-FFF2-40B4-BE49-F238E27FC236}">
                <a16:creationId xmlns:a16="http://schemas.microsoft.com/office/drawing/2014/main" id="{FA69A3CD-B4DF-B7D0-EE61-FF806B977B30}"/>
              </a:ext>
            </a:extLst>
          </p:cNvPr>
          <p:cNvSpPr>
            <a:spLocks noGrp="1"/>
          </p:cNvSpPr>
          <p:nvPr>
            <p:ph idx="1"/>
          </p:nvPr>
        </p:nvSpPr>
        <p:spPr>
          <a:xfrm>
            <a:off x="5648707" y="2434201"/>
            <a:ext cx="2866642" cy="3742762"/>
          </a:xfrm>
        </p:spPr>
        <p:txBody>
          <a:bodyPr vert="horz" lIns="91440" tIns="45720" rIns="91440" bIns="45720" rtlCol="0">
            <a:normAutofit/>
          </a:bodyPr>
          <a:lstStyle/>
          <a:p>
            <a:endParaRPr lang="en-US" sz="1700"/>
          </a:p>
        </p:txBody>
      </p:sp>
    </p:spTree>
    <p:extLst>
      <p:ext uri="{BB962C8B-B14F-4D97-AF65-F5344CB8AC3E}">
        <p14:creationId xmlns:p14="http://schemas.microsoft.com/office/powerpoint/2010/main" val="2855829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EF39A65-68CD-BDB5-6467-A1EA4C0F7134}"/>
              </a:ext>
            </a:extLst>
          </p:cNvPr>
          <p:cNvSpPr>
            <a:spLocks noGrp="1"/>
          </p:cNvSpPr>
          <p:nvPr>
            <p:ph type="pic" sz="quarter" idx="14"/>
          </p:nvPr>
        </p:nvSpPr>
        <p:spPr/>
      </p:sp>
      <p:sp>
        <p:nvSpPr>
          <p:cNvPr id="3" name="Title 2">
            <a:extLst>
              <a:ext uri="{FF2B5EF4-FFF2-40B4-BE49-F238E27FC236}">
                <a16:creationId xmlns:a16="http://schemas.microsoft.com/office/drawing/2014/main" id="{A8519B32-D64F-8705-E2B3-7524860F9462}"/>
              </a:ext>
            </a:extLst>
          </p:cNvPr>
          <p:cNvSpPr>
            <a:spLocks noGrp="1"/>
          </p:cNvSpPr>
          <p:nvPr>
            <p:ph type="title"/>
          </p:nvPr>
        </p:nvSpPr>
        <p:spPr/>
        <p:txBody>
          <a:bodyPr/>
          <a:lstStyle/>
          <a:p>
            <a:r>
              <a:rPr lang="en-US" dirty="0"/>
              <a:t>WHAT’S IN THE PROPOSAL?</a:t>
            </a:r>
          </a:p>
        </p:txBody>
      </p:sp>
      <p:sp>
        <p:nvSpPr>
          <p:cNvPr id="4" name="Content Placeholder 3">
            <a:extLst>
              <a:ext uri="{FF2B5EF4-FFF2-40B4-BE49-F238E27FC236}">
                <a16:creationId xmlns:a16="http://schemas.microsoft.com/office/drawing/2014/main" id="{111F0A5B-EBF5-7A2D-CFB0-E30D033BBEF0}"/>
              </a:ext>
            </a:extLst>
          </p:cNvPr>
          <p:cNvSpPr>
            <a:spLocks noGrp="1"/>
          </p:cNvSpPr>
          <p:nvPr>
            <p:ph idx="1"/>
          </p:nvPr>
        </p:nvSpPr>
        <p:spPr/>
        <p:txBody>
          <a:bodyPr/>
          <a:lstStyle/>
          <a:p>
            <a:r>
              <a:rPr lang="en-US" dirty="0"/>
              <a:t>Applies to white collar exemptions—Executive, Professional, Administrative, Computer Professional</a:t>
            </a:r>
          </a:p>
          <a:p>
            <a:r>
              <a:rPr lang="en-US" dirty="0"/>
              <a:t>No increase for Outside Sales</a:t>
            </a:r>
          </a:p>
          <a:p>
            <a:r>
              <a:rPr lang="en-US" dirty="0"/>
              <a:t>Increase from $35,568 to $55,068 a year (from $684 per week to $1,059 per week)</a:t>
            </a:r>
          </a:p>
          <a:p>
            <a:r>
              <a:rPr lang="en-US" b="0" i="0" dirty="0">
                <a:solidFill>
                  <a:srgbClr val="494949"/>
                </a:solidFill>
                <a:effectLst/>
                <a:latin typeface="proxima-nova"/>
              </a:rPr>
              <a:t>California, Colorado, Maine, New York and Washington currently higher</a:t>
            </a:r>
            <a:endParaRPr lang="en-US" dirty="0"/>
          </a:p>
        </p:txBody>
      </p:sp>
    </p:spTree>
    <p:extLst>
      <p:ext uri="{BB962C8B-B14F-4D97-AF65-F5344CB8AC3E}">
        <p14:creationId xmlns:p14="http://schemas.microsoft.com/office/powerpoint/2010/main" val="4263491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06775E8-2354-A83E-6B62-1B4339DAA7C3}"/>
              </a:ext>
            </a:extLst>
          </p:cNvPr>
          <p:cNvSpPr>
            <a:spLocks noGrp="1"/>
          </p:cNvSpPr>
          <p:nvPr>
            <p:ph type="pic" sz="quarter" idx="14"/>
          </p:nvPr>
        </p:nvSpPr>
        <p:spPr/>
      </p:sp>
      <p:sp>
        <p:nvSpPr>
          <p:cNvPr id="3" name="Title 2">
            <a:extLst>
              <a:ext uri="{FF2B5EF4-FFF2-40B4-BE49-F238E27FC236}">
                <a16:creationId xmlns:a16="http://schemas.microsoft.com/office/drawing/2014/main" id="{1A76262B-2653-DD30-17C0-515E6AE23C4D}"/>
              </a:ext>
            </a:extLst>
          </p:cNvPr>
          <p:cNvSpPr>
            <a:spLocks noGrp="1"/>
          </p:cNvSpPr>
          <p:nvPr>
            <p:ph type="title"/>
          </p:nvPr>
        </p:nvSpPr>
        <p:spPr/>
        <p:txBody>
          <a:bodyPr/>
          <a:lstStyle/>
          <a:p>
            <a:r>
              <a:rPr lang="en-US" dirty="0"/>
              <a:t>ONE TIP . . .</a:t>
            </a:r>
          </a:p>
        </p:txBody>
      </p:sp>
      <p:sp>
        <p:nvSpPr>
          <p:cNvPr id="4" name="Content Placeholder 3">
            <a:extLst>
              <a:ext uri="{FF2B5EF4-FFF2-40B4-BE49-F238E27FC236}">
                <a16:creationId xmlns:a16="http://schemas.microsoft.com/office/drawing/2014/main" id="{38E8894B-E8DC-D80D-D697-ECC9AC2DFB4E}"/>
              </a:ext>
            </a:extLst>
          </p:cNvPr>
          <p:cNvSpPr>
            <a:spLocks noGrp="1"/>
          </p:cNvSpPr>
          <p:nvPr>
            <p:ph idx="1"/>
          </p:nvPr>
        </p:nvSpPr>
        <p:spPr/>
        <p:txBody>
          <a:bodyPr>
            <a:normAutofit fontScale="62500" lnSpcReduction="20000"/>
          </a:bodyPr>
          <a:lstStyle/>
          <a:p>
            <a:r>
              <a:rPr lang="en-US" sz="3600" dirty="0">
                <a:latin typeface="Arial" panose="020B0604020202020204" pitchFamily="34" charset="0"/>
                <a:cs typeface="Arial" panose="020B0604020202020204" pitchFamily="34" charset="0"/>
              </a:rPr>
              <a:t>Use the Increases as the Time to Audit</a:t>
            </a:r>
          </a:p>
          <a:p>
            <a:pPr lvl="1"/>
            <a:r>
              <a:rPr lang="en-US" sz="3600" dirty="0">
                <a:latin typeface="Arial" panose="020B0604020202020204" pitchFamily="34" charset="0"/>
                <a:cs typeface="Arial" panose="020B0604020202020204" pitchFamily="34" charset="0"/>
              </a:rPr>
              <a:t>Be Aware of Position Creep</a:t>
            </a:r>
          </a:p>
          <a:p>
            <a:pPr lvl="1"/>
            <a:r>
              <a:rPr lang="en-US" sz="3600" dirty="0">
                <a:latin typeface="Arial" panose="020B0604020202020204" pitchFamily="34" charset="0"/>
                <a:cs typeface="Arial" panose="020B0604020202020204" pitchFamily="34" charset="0"/>
              </a:rPr>
              <a:t>Use the Actual Tests—</a:t>
            </a:r>
          </a:p>
          <a:p>
            <a:pPr lvl="1"/>
            <a:r>
              <a:rPr lang="en-US" sz="3600" dirty="0">
                <a:latin typeface="Arial" panose="020B0604020202020204" pitchFamily="34" charset="0"/>
                <a:cs typeface="Arial" panose="020B0604020202020204" pitchFamily="34" charset="0"/>
                <a:hlinkClick r:id="rId2"/>
              </a:rPr>
              <a:t>https://dol.ny.gov/system/files/documents/2021/12/administrative-employee-overtime-exemption-frequently-asked-questions.pdf</a:t>
            </a:r>
            <a:endParaRPr lang="en-US" sz="3600" dirty="0">
              <a:latin typeface="Arial" panose="020B0604020202020204" pitchFamily="34" charset="0"/>
              <a:cs typeface="Arial" panose="020B0604020202020204" pitchFamily="34" charset="0"/>
            </a:endParaRPr>
          </a:p>
          <a:p>
            <a:pPr lvl="1"/>
            <a:r>
              <a:rPr lang="en-US" sz="3600" dirty="0">
                <a:latin typeface="Arial" panose="020B0604020202020204" pitchFamily="34" charset="0"/>
                <a:cs typeface="Arial" panose="020B0604020202020204" pitchFamily="34" charset="0"/>
                <a:hlinkClick r:id="rId3"/>
              </a:rPr>
              <a:t>https://dol.ny.gov/system/files/documents/2021/03/professional-employee-overtime-exemption-frequently-asked-questions.pdf</a:t>
            </a:r>
            <a:endParaRPr lang="en-US" sz="3600" dirty="0">
              <a:latin typeface="Arial" panose="020B0604020202020204" pitchFamily="34" charset="0"/>
              <a:cs typeface="Arial" panose="020B0604020202020204" pitchFamily="34" charset="0"/>
            </a:endParaRPr>
          </a:p>
          <a:p>
            <a:pPr lvl="1"/>
            <a:r>
              <a:rPr lang="en-US" sz="3600" dirty="0">
                <a:latin typeface="Arial" panose="020B0604020202020204" pitchFamily="34" charset="0"/>
                <a:cs typeface="Arial" panose="020B0604020202020204" pitchFamily="34" charset="0"/>
                <a:hlinkClick r:id="rId4"/>
              </a:rPr>
              <a:t>https://dol.ny.gov/system/files/documents/2021/03/executive-employee-overtime-exemption-frequently-asked-questions.pdf</a:t>
            </a:r>
            <a:r>
              <a:rPr lang="en-US" sz="3600" dirty="0">
                <a:latin typeface="Arial" panose="020B0604020202020204" pitchFamily="34" charset="0"/>
                <a:cs typeface="Arial" panose="020B0604020202020204" pitchFamily="34" charset="0"/>
              </a:rPr>
              <a:t> </a:t>
            </a:r>
          </a:p>
          <a:p>
            <a:pPr lvl="1"/>
            <a:endParaRPr lang="en-US" dirty="0"/>
          </a:p>
        </p:txBody>
      </p:sp>
    </p:spTree>
    <p:extLst>
      <p:ext uri="{BB962C8B-B14F-4D97-AF65-F5344CB8AC3E}">
        <p14:creationId xmlns:p14="http://schemas.microsoft.com/office/powerpoint/2010/main" val="3523217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3000" b="1"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2911</Words>
  <Application>Microsoft Office PowerPoint</Application>
  <PresentationFormat>On-screen Show (4:3)</PresentationFormat>
  <Paragraphs>352</Paragraphs>
  <Slides>77</Slides>
  <Notes>18</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77</vt:i4>
      </vt:variant>
    </vt:vector>
  </HeadingPairs>
  <TitlesOfParts>
    <vt:vector size="91" baseType="lpstr">
      <vt:lpstr>Arial</vt:lpstr>
      <vt:lpstr>Arial Bold</vt:lpstr>
      <vt:lpstr>Calibri</vt:lpstr>
      <vt:lpstr>Calibri Light</vt:lpstr>
      <vt:lpstr>Gotham</vt:lpstr>
      <vt:lpstr>Helvetica Neue</vt:lpstr>
      <vt:lpstr>inherit</vt:lpstr>
      <vt:lpstr>museo-sans</vt:lpstr>
      <vt:lpstr>proxima-nova</vt:lpstr>
      <vt:lpstr>Source Sans Pro Web</vt:lpstr>
      <vt:lpstr>source_sans_pro_regular</vt:lpstr>
      <vt:lpstr>Times New Roman</vt:lpstr>
      <vt:lpstr>Wingdings</vt:lpstr>
      <vt:lpstr>Office Theme</vt:lpstr>
      <vt:lpstr>WORKPLACE LAW UPDATE</vt:lpstr>
      <vt:lpstr>DISCLAIMER</vt:lpstr>
      <vt:lpstr>WAGE AND HOUR LAW</vt:lpstr>
      <vt:lpstr>Upstate NY Minimum Wage Increasing!</vt:lpstr>
      <vt:lpstr>OTHER CHANGES</vt:lpstr>
      <vt:lpstr>What About the Minimum Weekly Wage for Exempt?</vt:lpstr>
      <vt:lpstr>FEDERAL PROPOSED CHANGES TO OVERTIME RULES</vt:lpstr>
      <vt:lpstr>WHAT’S IN THE PROPOSAL?</vt:lpstr>
      <vt:lpstr>ONE TIP . . .</vt:lpstr>
      <vt:lpstr>SIGNIFICANT STATUTORY DEVELOPMENTS</vt:lpstr>
      <vt:lpstr>LAWFUL ABSENCES LAW</vt:lpstr>
      <vt:lpstr>REQUIREMENTS OF THE LAW</vt:lpstr>
      <vt:lpstr>MAY NEED TO MODIFY:</vt:lpstr>
      <vt:lpstr>DIGITAL LABOR LAW POSTERS</vt:lpstr>
      <vt:lpstr>EMPLOYERS REQUIRED TO MAKE LABOR POSTERS AVAILABLE DIGITALLY</vt:lpstr>
      <vt:lpstr>HELPFUL TO KNOW WHERE TO GET THEM</vt:lpstr>
      <vt:lpstr>New Law Concerning Mandatory Meetings</vt:lpstr>
      <vt:lpstr>HARASSMENT AND DISCRIMINATION LAW UPDATE </vt:lpstr>
      <vt:lpstr>NEW ANTI-HARASSMENT POLICY</vt:lpstr>
      <vt:lpstr>NEW ANTI-HARASSMENT TRAINING MATERIALS </vt:lpstr>
      <vt:lpstr>NEW 1-800 NUMBER FOR  HARASSMENT CLAIMS </vt:lpstr>
      <vt:lpstr>ADDITION OF NEW CATEGORIES OF PROTECTION</vt:lpstr>
      <vt:lpstr>THIS APPLIES TO EVERYONE</vt:lpstr>
      <vt:lpstr>EQUAL EMPLOYMENT OPPORTUNITY COMMISSION UPDATE</vt:lpstr>
      <vt:lpstr>PROPOSED UPDATED GUIDANCE ON  PREVENTING HARASSMENT</vt:lpstr>
      <vt:lpstr>WHAT ELSE?</vt:lpstr>
      <vt:lpstr>ENFORCEMENT PRIORITIES</vt:lpstr>
      <vt:lpstr>PREGNANT WORKER’S FAIRNESS ACT</vt:lpstr>
      <vt:lpstr>OVERVIEW OF THE LAW</vt:lpstr>
      <vt:lpstr>SPECIFIC PROVISIONS</vt:lpstr>
      <vt:lpstr>SOME THOUGHTS . . .</vt:lpstr>
      <vt:lpstr>EEOC REGULATIONS</vt:lpstr>
      <vt:lpstr>POSSIBLE ACCOMMODATIONS</vt:lpstr>
      <vt:lpstr>PUMP ACT FOR NURSING MOTHERS</vt:lpstr>
      <vt:lpstr>WHAT’S IN THE LAW?</vt:lpstr>
      <vt:lpstr>WHAT ELSE?</vt:lpstr>
      <vt:lpstr>NYS NURSING MOTHERS IN THE WORKPLACE ACT</vt:lpstr>
      <vt:lpstr>WHAT’S IN THE LAW?</vt:lpstr>
      <vt:lpstr>OTHER INFORMATION</vt:lpstr>
      <vt:lpstr>I-9 VERIFICATION UPDATE </vt:lpstr>
      <vt:lpstr>PowerPoint Presentation</vt:lpstr>
      <vt:lpstr>WHAT ABOUT THOSE REMOTELY INSPECTED DOCUMENTS DURING COVID?</vt:lpstr>
      <vt:lpstr>PAID FAMILY LEAVE UPDATE</vt:lpstr>
      <vt:lpstr>PAID FAMILY LEAVE 2023</vt:lpstr>
      <vt:lpstr>NON-COMPETE AGREEMENTS</vt:lpstr>
      <vt:lpstr>NEW YORK STATE LAW</vt:lpstr>
      <vt:lpstr>EXCEPTIONS TO THE NY LAW</vt:lpstr>
      <vt:lpstr>FTC REGULATION</vt:lpstr>
      <vt:lpstr>PUBLIC COMMENT TOPICS</vt:lpstr>
      <vt:lpstr>WHAT’S NEXT?</vt:lpstr>
      <vt:lpstr> OTHER ATTACKS ON NON-COMPETE AGREEMENTS</vt:lpstr>
      <vt:lpstr>BOTTOM LINE:   NON COMPETE AGREEMENTS ARE RISKY</vt:lpstr>
      <vt:lpstr>Challenges to settlement agreements</vt:lpstr>
      <vt:lpstr>WHO IS AFFECTED?</vt:lpstr>
      <vt:lpstr>RELEASES</vt:lpstr>
      <vt:lpstr>CHANGES--CONFIDENTIALITY</vt:lpstr>
      <vt:lpstr>RESTRICTS NON-DISPARAGEMENT</vt:lpstr>
      <vt:lpstr>WHAT ELSE SHOULD WE KNOW?</vt:lpstr>
      <vt:lpstr>SPEAK OUT ACT</vt:lpstr>
      <vt:lpstr>DON’T FORGET</vt:lpstr>
      <vt:lpstr>HANDBOOK DECISION AND GUIDANCE</vt:lpstr>
      <vt:lpstr>STERICYCLE DECISION</vt:lpstr>
      <vt:lpstr>Rules to Review</vt:lpstr>
      <vt:lpstr>REMOTE WORKERS GUIDANCE</vt:lpstr>
      <vt:lpstr>PowerPoint Presentation</vt:lpstr>
      <vt:lpstr>FMLA FOR REMOTE WORKERS</vt:lpstr>
      <vt:lpstr>PowerPoint Presentation</vt:lpstr>
      <vt:lpstr>GUIDANCE ON REMOTE WORK PAY</vt:lpstr>
      <vt:lpstr>SALARY DISCLOSURE LAW</vt:lpstr>
      <vt:lpstr>WHAT’S IN THE REGULATIONS</vt:lpstr>
      <vt:lpstr>REGULATIONS CONTINUED</vt:lpstr>
      <vt:lpstr>WHAT’S NEXT?</vt:lpstr>
      <vt:lpstr>ARTIFICIAL INTELLIGENCE IN THE WORKPLACE (AI)</vt:lpstr>
      <vt:lpstr>WHAT SHOULD WE KNOW?</vt:lpstr>
      <vt:lpstr>DON’T FORGET. . .</vt:lpstr>
      <vt:lpstr>HOW DO I KEEP UP?</vt:lpstr>
      <vt:lpstr>YOUR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2020-03-18T19:48:27Z</dcterms:created>
  <dcterms:modified xsi:type="dcterms:W3CDTF">2023-10-12T01:21:32Z</dcterms:modified>
</cp:coreProperties>
</file>